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9D168-2B5C-49A8-9022-715AFDF257AF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6F2F75-C825-47BF-8A26-0AD2EAE78F6C}">
      <dgm:prSet/>
      <dgm:spPr/>
      <dgm:t>
        <a:bodyPr/>
        <a:lstStyle/>
        <a:p>
          <a:r>
            <a:rPr lang="tr-TR" b="1" dirty="0"/>
            <a:t>Proje İsmi:   </a:t>
          </a:r>
          <a:r>
            <a:rPr lang="tr-TR" dirty="0"/>
            <a:t>Klavye Hız Testi </a:t>
          </a:r>
          <a:endParaRPr lang="en-US" dirty="0"/>
        </a:p>
      </dgm:t>
    </dgm:pt>
    <dgm:pt modelId="{C3F8B762-D018-46FD-B183-5599223D6C00}" type="parTrans" cxnId="{4C36362A-37FA-4B1A-A20B-CAF5F139AE35}">
      <dgm:prSet/>
      <dgm:spPr/>
      <dgm:t>
        <a:bodyPr/>
        <a:lstStyle/>
        <a:p>
          <a:endParaRPr lang="en-US"/>
        </a:p>
      </dgm:t>
    </dgm:pt>
    <dgm:pt modelId="{F4DF1054-9C05-4703-A250-C5FDBA3EA319}" type="sibTrans" cxnId="{4C36362A-37FA-4B1A-A20B-CAF5F139AE35}">
      <dgm:prSet/>
      <dgm:spPr/>
      <dgm:t>
        <a:bodyPr/>
        <a:lstStyle/>
        <a:p>
          <a:endParaRPr lang="en-US"/>
        </a:p>
      </dgm:t>
    </dgm:pt>
    <dgm:pt modelId="{76AA8657-DF64-425D-9001-235B0ADBAE31}">
      <dgm:prSet/>
      <dgm:spPr/>
      <dgm:t>
        <a:bodyPr/>
        <a:lstStyle/>
        <a:p>
          <a:r>
            <a:rPr lang="tr-TR" b="1" dirty="0"/>
            <a:t>Proje Amacı: </a:t>
          </a:r>
          <a:r>
            <a:rPr lang="tr-TR" dirty="0"/>
            <a:t>Klavyede Yazma Hızı Ölçümü Gerçekleştirmek</a:t>
          </a:r>
          <a:endParaRPr lang="en-US" dirty="0"/>
        </a:p>
      </dgm:t>
    </dgm:pt>
    <dgm:pt modelId="{4F33FBE2-CD68-42E8-93A7-A4DCEFEB05F5}" type="parTrans" cxnId="{D9815C69-CB76-4DF5-8F7F-D087E909212D}">
      <dgm:prSet/>
      <dgm:spPr/>
      <dgm:t>
        <a:bodyPr/>
        <a:lstStyle/>
        <a:p>
          <a:endParaRPr lang="en-US"/>
        </a:p>
      </dgm:t>
    </dgm:pt>
    <dgm:pt modelId="{169C76CF-0B38-4DB0-BFD6-62403F78FEC5}" type="sibTrans" cxnId="{D9815C69-CB76-4DF5-8F7F-D087E909212D}">
      <dgm:prSet/>
      <dgm:spPr/>
      <dgm:t>
        <a:bodyPr/>
        <a:lstStyle/>
        <a:p>
          <a:endParaRPr lang="en-US"/>
        </a:p>
      </dgm:t>
    </dgm:pt>
    <dgm:pt modelId="{43E60409-5F98-420D-9542-8F42F1FD6DB6}">
      <dgm:prSet/>
      <dgm:spPr/>
      <dgm:t>
        <a:bodyPr/>
        <a:lstStyle/>
        <a:p>
          <a:r>
            <a:rPr lang="tr-TR" b="1" dirty="0"/>
            <a:t>Yazılım Dili:</a:t>
          </a:r>
        </a:p>
        <a:p>
          <a:r>
            <a:rPr lang="tr-TR" dirty="0"/>
            <a:t> C programı</a:t>
          </a:r>
          <a:endParaRPr lang="en-US" dirty="0"/>
        </a:p>
      </dgm:t>
    </dgm:pt>
    <dgm:pt modelId="{CDD4FE92-B300-4397-B769-58F410531331}" type="parTrans" cxnId="{663CB2D2-6342-41A9-A45E-CDAF10045AF4}">
      <dgm:prSet/>
      <dgm:spPr/>
      <dgm:t>
        <a:bodyPr/>
        <a:lstStyle/>
        <a:p>
          <a:endParaRPr lang="en-US"/>
        </a:p>
      </dgm:t>
    </dgm:pt>
    <dgm:pt modelId="{593FC3E6-47F1-4E5B-8DA6-A408329869F3}" type="sibTrans" cxnId="{663CB2D2-6342-41A9-A45E-CDAF10045AF4}">
      <dgm:prSet/>
      <dgm:spPr/>
      <dgm:t>
        <a:bodyPr/>
        <a:lstStyle/>
        <a:p>
          <a:endParaRPr lang="en-US"/>
        </a:p>
      </dgm:t>
    </dgm:pt>
    <dgm:pt modelId="{60453F62-7203-4C12-9011-B587B8EBE066}" type="pres">
      <dgm:prSet presAssocID="{3FF9D168-2B5C-49A8-9022-715AFDF257A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D02BB72-DA16-47E8-B5D8-F7C51682425E}" type="pres">
      <dgm:prSet presAssocID="{43E60409-5F98-420D-9542-8F42F1FD6DB6}" presName="Accent3" presStyleCnt="0"/>
      <dgm:spPr/>
    </dgm:pt>
    <dgm:pt modelId="{EAF9DC77-F78D-4380-819C-56DDAC8C1143}" type="pres">
      <dgm:prSet presAssocID="{43E60409-5F98-420D-9542-8F42F1FD6DB6}" presName="Accent" presStyleLbl="node1" presStyleIdx="0" presStyleCnt="6"/>
      <dgm:spPr/>
    </dgm:pt>
    <dgm:pt modelId="{B891674D-62E6-415D-A99C-4FFB264A66C1}" type="pres">
      <dgm:prSet presAssocID="{43E60409-5F98-420D-9542-8F42F1FD6DB6}" presName="ParentBackground3" presStyleCnt="0"/>
      <dgm:spPr/>
    </dgm:pt>
    <dgm:pt modelId="{43C80819-EA2B-4B21-AF1F-1376BDB171F3}" type="pres">
      <dgm:prSet presAssocID="{43E60409-5F98-420D-9542-8F42F1FD6DB6}" presName="ParentBackground" presStyleLbl="node1" presStyleIdx="1" presStyleCnt="6"/>
      <dgm:spPr/>
    </dgm:pt>
    <dgm:pt modelId="{FDBAD73C-2675-4A3A-93BB-3155509DEB37}" type="pres">
      <dgm:prSet presAssocID="{43E60409-5F98-420D-9542-8F42F1FD6DB6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BCA4045-8F54-4C58-92AC-9CC38612DA81}" type="pres">
      <dgm:prSet presAssocID="{76AA8657-DF64-425D-9001-235B0ADBAE31}" presName="Accent2" presStyleCnt="0"/>
      <dgm:spPr/>
    </dgm:pt>
    <dgm:pt modelId="{943DA4B8-26C0-495E-8D9F-5FD0426197A3}" type="pres">
      <dgm:prSet presAssocID="{76AA8657-DF64-425D-9001-235B0ADBAE31}" presName="Accent" presStyleLbl="node1" presStyleIdx="2" presStyleCnt="6"/>
      <dgm:spPr/>
    </dgm:pt>
    <dgm:pt modelId="{6191F831-7E08-40AD-97BD-C2B5579C3757}" type="pres">
      <dgm:prSet presAssocID="{76AA8657-DF64-425D-9001-235B0ADBAE31}" presName="ParentBackground2" presStyleCnt="0"/>
      <dgm:spPr/>
    </dgm:pt>
    <dgm:pt modelId="{5C1D5231-A7E7-44ED-957D-E20D83E9F748}" type="pres">
      <dgm:prSet presAssocID="{76AA8657-DF64-425D-9001-235B0ADBAE31}" presName="ParentBackground" presStyleLbl="node1" presStyleIdx="3" presStyleCnt="6"/>
      <dgm:spPr/>
    </dgm:pt>
    <dgm:pt modelId="{4A7E4DBF-09D4-49FC-B764-4AF514222C40}" type="pres">
      <dgm:prSet presAssocID="{76AA8657-DF64-425D-9001-235B0ADBAE31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8541E57C-03BC-4376-B048-923A73EDA33D}" type="pres">
      <dgm:prSet presAssocID="{DB6F2F75-C825-47BF-8A26-0AD2EAE78F6C}" presName="Accent1" presStyleCnt="0"/>
      <dgm:spPr/>
    </dgm:pt>
    <dgm:pt modelId="{854A9765-46C4-4817-9341-038BA57DCBC2}" type="pres">
      <dgm:prSet presAssocID="{DB6F2F75-C825-47BF-8A26-0AD2EAE78F6C}" presName="Accent" presStyleLbl="node1" presStyleIdx="4" presStyleCnt="6"/>
      <dgm:spPr/>
    </dgm:pt>
    <dgm:pt modelId="{733E74F1-B971-4080-A66A-FADDDE668F17}" type="pres">
      <dgm:prSet presAssocID="{DB6F2F75-C825-47BF-8A26-0AD2EAE78F6C}" presName="ParentBackground1" presStyleCnt="0"/>
      <dgm:spPr/>
    </dgm:pt>
    <dgm:pt modelId="{5549E979-A87E-45AC-85EE-C5A78F15A4C9}" type="pres">
      <dgm:prSet presAssocID="{DB6F2F75-C825-47BF-8A26-0AD2EAE78F6C}" presName="ParentBackground" presStyleLbl="node1" presStyleIdx="5" presStyleCnt="6"/>
      <dgm:spPr/>
    </dgm:pt>
    <dgm:pt modelId="{A4446D40-ECCE-4A66-88E4-07A422A6479C}" type="pres">
      <dgm:prSet presAssocID="{DB6F2F75-C825-47BF-8A26-0AD2EAE78F6C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74DBE1E-5F40-4241-9BEC-5F1F2939003F}" type="presOf" srcId="{43E60409-5F98-420D-9542-8F42F1FD6DB6}" destId="{43C80819-EA2B-4B21-AF1F-1376BDB171F3}" srcOrd="0" destOrd="0" presId="urn:microsoft.com/office/officeart/2018/layout/CircleProcess"/>
    <dgm:cxn modelId="{4C36362A-37FA-4B1A-A20B-CAF5F139AE35}" srcId="{3FF9D168-2B5C-49A8-9022-715AFDF257AF}" destId="{DB6F2F75-C825-47BF-8A26-0AD2EAE78F6C}" srcOrd="0" destOrd="0" parTransId="{C3F8B762-D018-46FD-B183-5599223D6C00}" sibTransId="{F4DF1054-9C05-4703-A250-C5FDBA3EA319}"/>
    <dgm:cxn modelId="{D9815C69-CB76-4DF5-8F7F-D087E909212D}" srcId="{3FF9D168-2B5C-49A8-9022-715AFDF257AF}" destId="{76AA8657-DF64-425D-9001-235B0ADBAE31}" srcOrd="1" destOrd="0" parTransId="{4F33FBE2-CD68-42E8-93A7-A4DCEFEB05F5}" sibTransId="{169C76CF-0B38-4DB0-BFD6-62403F78FEC5}"/>
    <dgm:cxn modelId="{E117AE76-20DB-4174-9015-F5C88A80F3B3}" type="presOf" srcId="{DB6F2F75-C825-47BF-8A26-0AD2EAE78F6C}" destId="{A4446D40-ECCE-4A66-88E4-07A422A6479C}" srcOrd="1" destOrd="0" presId="urn:microsoft.com/office/officeart/2018/layout/CircleProcess"/>
    <dgm:cxn modelId="{00904488-650E-467C-B243-43D9FB17BECB}" type="presOf" srcId="{DB6F2F75-C825-47BF-8A26-0AD2EAE78F6C}" destId="{5549E979-A87E-45AC-85EE-C5A78F15A4C9}" srcOrd="0" destOrd="0" presId="urn:microsoft.com/office/officeart/2018/layout/CircleProcess"/>
    <dgm:cxn modelId="{51EC0F8E-E92B-4D70-819D-8BC05AC295C1}" type="presOf" srcId="{76AA8657-DF64-425D-9001-235B0ADBAE31}" destId="{5C1D5231-A7E7-44ED-957D-E20D83E9F748}" srcOrd="0" destOrd="0" presId="urn:microsoft.com/office/officeart/2018/layout/CircleProcess"/>
    <dgm:cxn modelId="{3A8D22A0-766E-4441-A3F3-955B6206D213}" type="presOf" srcId="{43E60409-5F98-420D-9542-8F42F1FD6DB6}" destId="{FDBAD73C-2675-4A3A-93BB-3155509DEB37}" srcOrd="1" destOrd="0" presId="urn:microsoft.com/office/officeart/2018/layout/CircleProcess"/>
    <dgm:cxn modelId="{EED932D2-1B0F-4CE5-8405-229E16A64C9E}" type="presOf" srcId="{76AA8657-DF64-425D-9001-235B0ADBAE31}" destId="{4A7E4DBF-09D4-49FC-B764-4AF514222C40}" srcOrd="1" destOrd="0" presId="urn:microsoft.com/office/officeart/2018/layout/CircleProcess"/>
    <dgm:cxn modelId="{663CB2D2-6342-41A9-A45E-CDAF10045AF4}" srcId="{3FF9D168-2B5C-49A8-9022-715AFDF257AF}" destId="{43E60409-5F98-420D-9542-8F42F1FD6DB6}" srcOrd="2" destOrd="0" parTransId="{CDD4FE92-B300-4397-B769-58F410531331}" sibTransId="{593FC3E6-47F1-4E5B-8DA6-A408329869F3}"/>
    <dgm:cxn modelId="{1B07D0FC-65BA-46DE-A896-4F39E2B22443}" type="presOf" srcId="{3FF9D168-2B5C-49A8-9022-715AFDF257AF}" destId="{60453F62-7203-4C12-9011-B587B8EBE066}" srcOrd="0" destOrd="0" presId="urn:microsoft.com/office/officeart/2018/layout/CircleProcess"/>
    <dgm:cxn modelId="{66C1416C-5CE9-4404-A413-E54396C16903}" type="presParOf" srcId="{60453F62-7203-4C12-9011-B587B8EBE066}" destId="{AD02BB72-DA16-47E8-B5D8-F7C51682425E}" srcOrd="0" destOrd="0" presId="urn:microsoft.com/office/officeart/2018/layout/CircleProcess"/>
    <dgm:cxn modelId="{936DC8C7-4DDE-43A5-9929-3D033CF77922}" type="presParOf" srcId="{AD02BB72-DA16-47E8-B5D8-F7C51682425E}" destId="{EAF9DC77-F78D-4380-819C-56DDAC8C1143}" srcOrd="0" destOrd="0" presId="urn:microsoft.com/office/officeart/2018/layout/CircleProcess"/>
    <dgm:cxn modelId="{4DE843FE-FAE7-430A-8326-A76FE1CCC99B}" type="presParOf" srcId="{60453F62-7203-4C12-9011-B587B8EBE066}" destId="{B891674D-62E6-415D-A99C-4FFB264A66C1}" srcOrd="1" destOrd="0" presId="urn:microsoft.com/office/officeart/2018/layout/CircleProcess"/>
    <dgm:cxn modelId="{39E48F7C-FCE1-4587-9380-8E012D1E3EA6}" type="presParOf" srcId="{B891674D-62E6-415D-A99C-4FFB264A66C1}" destId="{43C80819-EA2B-4B21-AF1F-1376BDB171F3}" srcOrd="0" destOrd="0" presId="urn:microsoft.com/office/officeart/2018/layout/CircleProcess"/>
    <dgm:cxn modelId="{4DF238AD-52B2-4C3C-9DCD-04166429103E}" type="presParOf" srcId="{60453F62-7203-4C12-9011-B587B8EBE066}" destId="{FDBAD73C-2675-4A3A-93BB-3155509DEB37}" srcOrd="2" destOrd="0" presId="urn:microsoft.com/office/officeart/2018/layout/CircleProcess"/>
    <dgm:cxn modelId="{56B9DD71-F4AA-4B0C-978E-3D237DEDA11A}" type="presParOf" srcId="{60453F62-7203-4C12-9011-B587B8EBE066}" destId="{4BCA4045-8F54-4C58-92AC-9CC38612DA81}" srcOrd="3" destOrd="0" presId="urn:microsoft.com/office/officeart/2018/layout/CircleProcess"/>
    <dgm:cxn modelId="{FC127D23-53AC-4D37-9BC4-0E0115A97BCC}" type="presParOf" srcId="{4BCA4045-8F54-4C58-92AC-9CC38612DA81}" destId="{943DA4B8-26C0-495E-8D9F-5FD0426197A3}" srcOrd="0" destOrd="0" presId="urn:microsoft.com/office/officeart/2018/layout/CircleProcess"/>
    <dgm:cxn modelId="{511AA4D5-F74D-445C-B79E-7D0939F1897A}" type="presParOf" srcId="{60453F62-7203-4C12-9011-B587B8EBE066}" destId="{6191F831-7E08-40AD-97BD-C2B5579C3757}" srcOrd="4" destOrd="0" presId="urn:microsoft.com/office/officeart/2018/layout/CircleProcess"/>
    <dgm:cxn modelId="{D018684D-4548-405E-9BFB-A757478F2EE6}" type="presParOf" srcId="{6191F831-7E08-40AD-97BD-C2B5579C3757}" destId="{5C1D5231-A7E7-44ED-957D-E20D83E9F748}" srcOrd="0" destOrd="0" presId="urn:microsoft.com/office/officeart/2018/layout/CircleProcess"/>
    <dgm:cxn modelId="{57FBADBB-4BBB-49EF-9ED3-0817698C6F5C}" type="presParOf" srcId="{60453F62-7203-4C12-9011-B587B8EBE066}" destId="{4A7E4DBF-09D4-49FC-B764-4AF514222C40}" srcOrd="5" destOrd="0" presId="urn:microsoft.com/office/officeart/2018/layout/CircleProcess"/>
    <dgm:cxn modelId="{95231087-79CC-4B60-A9FE-BC08956FDBCA}" type="presParOf" srcId="{60453F62-7203-4C12-9011-B587B8EBE066}" destId="{8541E57C-03BC-4376-B048-923A73EDA33D}" srcOrd="6" destOrd="0" presId="urn:microsoft.com/office/officeart/2018/layout/CircleProcess"/>
    <dgm:cxn modelId="{DDC53FEA-CD3A-4470-BC47-B7EEF6674A0F}" type="presParOf" srcId="{8541E57C-03BC-4376-B048-923A73EDA33D}" destId="{854A9765-46C4-4817-9341-038BA57DCBC2}" srcOrd="0" destOrd="0" presId="urn:microsoft.com/office/officeart/2018/layout/CircleProcess"/>
    <dgm:cxn modelId="{3C99464D-7778-43C2-BC6C-0137F4AC9741}" type="presParOf" srcId="{60453F62-7203-4C12-9011-B587B8EBE066}" destId="{733E74F1-B971-4080-A66A-FADDDE668F17}" srcOrd="7" destOrd="0" presId="urn:microsoft.com/office/officeart/2018/layout/CircleProcess"/>
    <dgm:cxn modelId="{45BFDC06-854A-45AD-8B58-2A04A769CF39}" type="presParOf" srcId="{733E74F1-B971-4080-A66A-FADDDE668F17}" destId="{5549E979-A87E-45AC-85EE-C5A78F15A4C9}" srcOrd="0" destOrd="0" presId="urn:microsoft.com/office/officeart/2018/layout/CircleProcess"/>
    <dgm:cxn modelId="{49C1F997-1D8B-4A34-BB5F-6DA96BCD5015}" type="presParOf" srcId="{60453F62-7203-4C12-9011-B587B8EBE066}" destId="{A4446D40-ECCE-4A66-88E4-07A422A6479C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9DC77-F78D-4380-819C-56DDAC8C1143}">
      <dsp:nvSpPr>
        <dsp:cNvPr id="0" name=""/>
        <dsp:cNvSpPr/>
      </dsp:nvSpPr>
      <dsp:spPr>
        <a:xfrm>
          <a:off x="8316500" y="1190368"/>
          <a:ext cx="3153257" cy="31538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80819-EA2B-4B21-AF1F-1376BDB171F3}">
      <dsp:nvSpPr>
        <dsp:cNvPr id="0" name=""/>
        <dsp:cNvSpPr/>
      </dsp:nvSpPr>
      <dsp:spPr>
        <a:xfrm>
          <a:off x="8421198" y="1295515"/>
          <a:ext cx="2943861" cy="2943547"/>
        </a:xfrm>
        <a:prstGeom prst="ellips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Yazılım Dili: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 C programı</a:t>
          </a:r>
          <a:endParaRPr lang="en-US" sz="2400" kern="1200" dirty="0"/>
        </a:p>
      </dsp:txBody>
      <dsp:txXfrm>
        <a:off x="8842043" y="1716101"/>
        <a:ext cx="2102171" cy="2102376"/>
      </dsp:txXfrm>
    </dsp:sp>
    <dsp:sp modelId="{943DA4B8-26C0-495E-8D9F-5FD0426197A3}">
      <dsp:nvSpPr>
        <dsp:cNvPr id="0" name=""/>
        <dsp:cNvSpPr/>
      </dsp:nvSpPr>
      <dsp:spPr>
        <a:xfrm rot="2700000">
          <a:off x="5061316" y="1194181"/>
          <a:ext cx="3145662" cy="3145662"/>
        </a:xfrm>
        <a:prstGeom prst="teardrop">
          <a:avLst>
            <a:gd name="adj" fmla="val 10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D5231-A7E7-44ED-957D-E20D83E9F748}">
      <dsp:nvSpPr>
        <dsp:cNvPr id="0" name=""/>
        <dsp:cNvSpPr/>
      </dsp:nvSpPr>
      <dsp:spPr>
        <a:xfrm>
          <a:off x="5162217" y="1295515"/>
          <a:ext cx="2943861" cy="2943547"/>
        </a:xfrm>
        <a:prstGeom prst="ellips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Proje Amacı: </a:t>
          </a:r>
          <a:r>
            <a:rPr lang="tr-TR" sz="2400" kern="1200" dirty="0"/>
            <a:t>Klavyede Yazma Hızı Ölçümü Gerçekleştirmek</a:t>
          </a:r>
          <a:endParaRPr lang="en-US" sz="2400" kern="1200" dirty="0"/>
        </a:p>
      </dsp:txBody>
      <dsp:txXfrm>
        <a:off x="5583061" y="1716101"/>
        <a:ext cx="2102171" cy="2102376"/>
      </dsp:txXfrm>
    </dsp:sp>
    <dsp:sp modelId="{854A9765-46C4-4817-9341-038BA57DCBC2}">
      <dsp:nvSpPr>
        <dsp:cNvPr id="0" name=""/>
        <dsp:cNvSpPr/>
      </dsp:nvSpPr>
      <dsp:spPr>
        <a:xfrm rot="2700000">
          <a:off x="1802334" y="1194181"/>
          <a:ext cx="3145662" cy="3145662"/>
        </a:xfrm>
        <a:prstGeom prst="teardrop">
          <a:avLst>
            <a:gd name="adj" fmla="val 10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9E979-A87E-45AC-85EE-C5A78F15A4C9}">
      <dsp:nvSpPr>
        <dsp:cNvPr id="0" name=""/>
        <dsp:cNvSpPr/>
      </dsp:nvSpPr>
      <dsp:spPr>
        <a:xfrm>
          <a:off x="1903235" y="1295515"/>
          <a:ext cx="2943861" cy="294354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Proje İsmi:   </a:t>
          </a:r>
          <a:r>
            <a:rPr lang="tr-TR" sz="2400" kern="1200" dirty="0"/>
            <a:t>Klavye Hız Testi </a:t>
          </a:r>
          <a:endParaRPr lang="en-US" sz="2400" kern="1200" dirty="0"/>
        </a:p>
      </dsp:txBody>
      <dsp:txXfrm>
        <a:off x="2324080" y="1716101"/>
        <a:ext cx="2102171" cy="2102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AB0FD-2713-4FAD-82C4-3E4C0D08CA37}" type="datetimeFigureOut">
              <a:rPr lang="tr-TR" smtClean="0"/>
              <a:t>22.01.2025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9C762-AD74-47AF-B13E-3704457390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3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5AD285-1252-4162-A744-39145C0C6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4B0C2C-84D6-47B1-8AD1-55E91303B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7624DD-E4FE-4E9F-B181-BEF3DD6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6F01-5AA7-4A6C-804B-A1BAE118B10F}" type="datetime1">
              <a:rPr lang="en-GB" smtClean="0"/>
              <a:t>22/01/2025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AF2DC2-839F-4EDA-BFCC-E4536B65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7053F6-570D-4F11-AF02-FA2C2895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DABC6B-CD37-4774-830F-E7F94202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A565D3-0947-4CED-8D0E-EF99E05D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C8FF53-C015-4346-85CB-37609C21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BD70-9BC5-4E1F-93F7-87CC54850F43}" type="datetime1">
              <a:rPr lang="en-GB" smtClean="0"/>
              <a:t>22/01/2025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345408-572F-4CC6-A799-2861E0C0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EAA9EC-8CCF-45DB-9087-F0171898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F610BDB-6C4E-406B-AAE5-ED2F264A7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0AB592-AA87-4B79-A94C-1FCCA86C8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BB3952-64CA-4299-AA6F-99F17BB5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E48D-B79B-42A9-A137-C54B6C7EEB2B}" type="datetime1">
              <a:rPr lang="en-GB" smtClean="0"/>
              <a:t>22/01/2025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953846-EEFC-4604-BDDA-143141B3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877552-5234-472E-97A8-0750B8F4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18649F-F105-42E7-9086-06E94EA5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322B94-5408-49F5-AF7D-40BE0998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D3B0FE-5856-4AB1-8F90-3ADDCF3A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A91D-7C84-453D-AAFE-172ADF580A9D}" type="datetime1">
              <a:rPr lang="en-GB" smtClean="0"/>
              <a:t>22/01/2025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60DCFE-BFC4-4550-9393-A332AAF4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299CA7-0741-4A0A-81CE-E68F27D1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7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CB3D84-88D2-41E6-A7A3-0A7894BA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A0407D-3FA9-4B7D-8DED-2BAD9664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23E89D-74E2-40DA-9ADD-5D8CF8E7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AA7F-ECE0-4CAC-A649-39E8117063CD}" type="datetime1">
              <a:rPr lang="en-GB" smtClean="0"/>
              <a:t>22/01/2025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787C7-74B6-46DC-9ADB-68A1199B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DD3C4A-FFD8-4311-8CC2-B0EC54DF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4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ACDA8-75FF-483C-A6E4-AEAD8BC7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C12772-F4E0-46C0-8F3C-2B4F40553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FE0FC1-E44B-48AB-8D8C-C3CCEF482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1B2FB4-1D53-4778-BF91-7C98EFDC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0D11-0508-4089-8C5F-9778B6C93EA3}" type="datetime1">
              <a:rPr lang="en-GB" smtClean="0"/>
              <a:t>22/01/2025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50EAA4-13F2-4D3E-949D-4847CD4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EB2D188-5877-4533-B9E0-D4D80F99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6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7C74BA-0C18-49BE-9BF0-B695660A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5458D7-D733-4DF3-A4C4-AB87EEE2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FB520D-E45E-4515-B1EA-85D81A55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A674565-33C8-48FC-9324-743CB885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5FCCF7A-F807-4836-9914-3F77A5F48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2FB0F48-BF2D-4956-88A2-02C467F2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A8B-8331-4BD2-ABC4-E2467C3AAECA}" type="datetime1">
              <a:rPr lang="en-GB" smtClean="0"/>
              <a:t>22/01/2025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959CC44-A711-4FE0-B14B-DEA761F6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ADF8112-49F8-4C40-8531-E570DEA3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5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BF8B8-902F-4F65-95C5-BF034945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DF26565-27E8-4597-B063-41893C73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5B52-566A-4CC2-A510-89815239C09C}" type="datetime1">
              <a:rPr lang="en-GB" smtClean="0"/>
              <a:t>22/01/2025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DE32146-8C4B-446D-87C9-E613A39F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380FFB6-3A86-4C09-9A2D-24BCE197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1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5C9998-A465-42FE-ABFE-14BF6D10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5E-D440-4914-ABF7-67EBBDB7A630}" type="datetime1">
              <a:rPr lang="en-GB" smtClean="0"/>
              <a:t>22/01/2025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5270DF4-48E0-44E3-BF88-A8CC08AB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0097D95-0FAA-4659-9D29-88F83CF7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2CEB79-0872-40DE-8EB3-DEE215DE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A0706E-9785-43DA-A23E-A8FB6FB4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8A6CA06-18BD-4DF5-A798-DBCB5E294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150466-F6FC-48DC-AF8B-D35EDF89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C838-144A-4525-9F5E-F86E9ED9C9FF}" type="datetime1">
              <a:rPr lang="en-GB" smtClean="0"/>
              <a:t>22/01/2025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BDBF9A-E778-413A-A294-BF459122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8B602C-653D-4AE2-8BA9-33E28082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A47BB4-CB08-49FF-88A8-54229589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6712605-2C39-48E7-AA72-582537549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EF23423-49C7-4BD0-8F6C-D52E13DE9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A22EA2-887C-49D2-A9C5-EA20456A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7B20-F54F-4B70-AA30-001DAEFF8C95}" type="datetime1">
              <a:rPr lang="en-GB" smtClean="0"/>
              <a:t>22/01/2025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F524AC-B44D-4698-A5A2-2261780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8AB10E-8154-41A6-AB26-B812BEB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84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11FA755-6C8B-4CFC-9FD5-30DB41EE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3B6A30-87E9-4CDF-98C3-845C07DD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1BE2A8-C494-4FF5-8607-08B1119E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EA15-3EB1-4AA5-BD14-CC042A5541E0}" type="datetime1">
              <a:rPr lang="en-GB" smtClean="0"/>
              <a:t>22/01/2025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F19511-41E3-490D-AF5A-AEE3C03E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4AEEBC-9EA9-4780-9CB8-C4DAFC70F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27FD-CFB8-4DC8-B161-C0BA742F8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0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101010 veri satırı sonsuz">
            <a:extLst>
              <a:ext uri="{FF2B5EF4-FFF2-40B4-BE49-F238E27FC236}">
                <a16:creationId xmlns:a16="http://schemas.microsoft.com/office/drawing/2014/main" id="{E917776E-4176-56B7-D246-1786E84A6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7047A8-4AEA-418B-A184-C79BAEBF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tr-TR" sz="4800" b="1" dirty="0">
                <a:solidFill>
                  <a:schemeClr val="bg1"/>
                </a:solidFill>
              </a:rPr>
              <a:t>Bilgisayar Programlama ve Algoritma Dersi Proje Sunumu</a:t>
            </a:r>
            <a:endParaRPr lang="en-GB" sz="4800" b="1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8A9281-88DF-4515-AD5E-DAF85FE0A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tr-TR" sz="1800" dirty="0">
                <a:solidFill>
                  <a:schemeClr val="bg1"/>
                </a:solidFill>
              </a:rPr>
              <a:t>Mustafa USTA </a:t>
            </a:r>
          </a:p>
          <a:p>
            <a:pPr algn="l"/>
            <a:r>
              <a:rPr lang="tr-TR" sz="1800" dirty="0">
                <a:solidFill>
                  <a:schemeClr val="bg1"/>
                </a:solidFill>
              </a:rPr>
              <a:t>200313004</a:t>
            </a:r>
          </a:p>
          <a:p>
            <a:pPr algn="l"/>
            <a:r>
              <a:rPr lang="tr-TR" sz="1800" dirty="0">
                <a:solidFill>
                  <a:schemeClr val="bg1"/>
                </a:solidFill>
              </a:rPr>
              <a:t>Mekatronik Mühendisliği 1. Sınıf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07D13C-8976-99B6-6239-FB1E0801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46" y="558987"/>
            <a:ext cx="92405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5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273CE-FF94-B5D2-C22C-E0829785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B52B469-2C47-F614-9766-399BA1E64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809108"/>
              </p:ext>
            </p:extLst>
          </p:nvPr>
        </p:nvGraphicFramePr>
        <p:xfrm>
          <a:off x="-590550" y="685800"/>
          <a:ext cx="12620605" cy="553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6FC2CDB-2710-055B-2AFB-1F269DFB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525" y="6356350"/>
            <a:ext cx="2743200" cy="365125"/>
          </a:xfrm>
        </p:spPr>
        <p:txBody>
          <a:bodyPr/>
          <a:lstStyle/>
          <a:p>
            <a:fld id="{4D4A27FD-CFB8-4DC8-B161-C0BA742F852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3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nkli matematik öğrenme nesneleri">
            <a:extLst>
              <a:ext uri="{FF2B5EF4-FFF2-40B4-BE49-F238E27FC236}">
                <a16:creationId xmlns:a16="http://schemas.microsoft.com/office/drawing/2014/main" id="{51A287D5-374E-09C4-9E2B-61ED4AFDC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5369" b="103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31A601-860D-4BFE-911F-EE6775A3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795044"/>
          </a:xfrm>
        </p:spPr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tr-TR" dirty="0"/>
              <a:t>Oyun temelde 3 zorluktan oluşmaktadır. 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tr-TR" dirty="0"/>
              <a:t>3, 6 ve 10 hanelik tam sayılar mevcuttur.</a:t>
            </a:r>
          </a:p>
          <a:p>
            <a:pPr marL="361950" indent="-361950" defTabSz="809625">
              <a:buSzPct val="70000"/>
              <a:buFont typeface="Wingdings" panose="05000000000000000000" pitchFamily="2" charset="2"/>
              <a:buChar char="v"/>
              <a:tabLst>
                <a:tab pos="266700" algn="l"/>
                <a:tab pos="990600" algn="l"/>
              </a:tabLst>
            </a:pPr>
            <a:r>
              <a:rPr lang="tr-TR" dirty="0"/>
              <a:t>Daha sonrasında her zorluk kendi içerisinde süre değişkenine göre 3  alt zorluğa daha ayrılmaktadır. Ek olarak her zorluk seviyesinin  zamanı kendisine göre değişmektedir.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tr-TR" dirty="0"/>
              <a:t>Program her çalıştığında farklı tamsayılar elde edilmektedir.</a:t>
            </a:r>
          </a:p>
          <a:p>
            <a:pPr>
              <a:buSzPct val="70000"/>
              <a:buFont typeface="Wingdings" panose="05000000000000000000" pitchFamily="2" charset="2"/>
              <a:buChar char="v"/>
            </a:pPr>
            <a:r>
              <a:rPr lang="tr-TR" dirty="0"/>
              <a:t>Bu programın en büyük özelliği ise programın  aynı anda 2 işlemi gerçekleştirebilme özelliğidir. </a:t>
            </a:r>
          </a:p>
          <a:p>
            <a:pPr lvl="1">
              <a:buSzPct val="70000"/>
            </a:pPr>
            <a:r>
              <a:rPr lang="tr-TR" dirty="0"/>
              <a:t>Kronometre</a:t>
            </a:r>
          </a:p>
          <a:p>
            <a:pPr lvl="1">
              <a:buSzPct val="70000"/>
            </a:pPr>
            <a:r>
              <a:rPr lang="tr-TR" dirty="0"/>
              <a:t> girilen değer kontrolü işlevleri</a:t>
            </a:r>
            <a:endParaRPr lang="en-GB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9E84331-D112-C7AF-564E-67365FBD2EB6}"/>
              </a:ext>
            </a:extLst>
          </p:cNvPr>
          <p:cNvSpPr txBox="1"/>
          <p:nvPr/>
        </p:nvSpPr>
        <p:spPr>
          <a:xfrm>
            <a:off x="919163" y="443706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3200" b="1" u="sng" dirty="0"/>
              <a:t>Temel Bilgiler: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8ADC001-D451-B58C-6030-7AA00EBC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3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619C6C0-E7FF-0A70-2051-965D4B88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5357661"/>
          </a:xfrm>
          <a:prstGeom prst="rect">
            <a:avLst/>
          </a:prstGeom>
        </p:spPr>
      </p:pic>
      <p:grpSp>
        <p:nvGrpSpPr>
          <p:cNvPr id="7" name="Group 9">
            <a:extLst>
              <a:ext uri="{FF2B5EF4-FFF2-40B4-BE49-F238E27FC236}">
                <a16:creationId xmlns:a16="http://schemas.microsoft.com/office/drawing/2014/main" id="{1A0A9671-5B92-26A2-799A-51ADF0E3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202174" cy="1519356"/>
            <a:chOff x="0" y="-29768"/>
            <a:chExt cx="12202174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CC6B4C-401C-575A-AE8E-2739C2374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ADEFFA9F-9B89-18D4-F35B-F234DBA67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AAAC44-71DE-C03C-8778-4B46866A1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0DCC5542-E9C1-6A78-0017-2782C151BE7A}"/>
              </a:ext>
            </a:extLst>
          </p:cNvPr>
          <p:cNvSpPr txBox="1"/>
          <p:nvPr/>
        </p:nvSpPr>
        <p:spPr>
          <a:xfrm>
            <a:off x="838200" y="5595614"/>
            <a:ext cx="3486150" cy="91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 Kodları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328123-BA10-4ACC-A05B-85E3DEDE0E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59"/>
          <a:stretch/>
        </p:blipFill>
        <p:spPr>
          <a:xfrm>
            <a:off x="438149" y="571501"/>
            <a:ext cx="11049001" cy="4514850"/>
          </a:xfrm>
          <a:prstGeom prst="rect">
            <a:avLst/>
          </a:prstGeom>
        </p:spPr>
      </p:pic>
      <p:sp>
        <p:nvSpPr>
          <p:cNvPr id="3" name="Çerçeve 2">
            <a:extLst>
              <a:ext uri="{FF2B5EF4-FFF2-40B4-BE49-F238E27FC236}">
                <a16:creationId xmlns:a16="http://schemas.microsoft.com/office/drawing/2014/main" id="{A71431D6-8A0F-BC20-B3B2-43ED269FE8F3}"/>
              </a:ext>
            </a:extLst>
          </p:cNvPr>
          <p:cNvSpPr/>
          <p:nvPr/>
        </p:nvSpPr>
        <p:spPr>
          <a:xfrm>
            <a:off x="342901" y="476251"/>
            <a:ext cx="11210924" cy="4686300"/>
          </a:xfrm>
          <a:prstGeom prst="frame">
            <a:avLst>
              <a:gd name="adj1" fmla="val 1934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3000A5D-2821-429C-0A5F-45994CEA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925" y="6365406"/>
            <a:ext cx="2743200" cy="365125"/>
          </a:xfrm>
        </p:spPr>
        <p:txBody>
          <a:bodyPr/>
          <a:lstStyle/>
          <a:p>
            <a:fld id="{4D4A27FD-CFB8-4DC8-B161-C0BA742F852C}" type="slidenum">
              <a:rPr lang="en-GB" smtClean="0">
                <a:solidFill>
                  <a:sysClr val="windowText" lastClr="000000"/>
                </a:solidFill>
              </a:rPr>
              <a:t>4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BB17A8D-9B05-F73E-604D-3FF58B8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49000">
                <a:srgbClr val="000000">
                  <a:alpha val="12000"/>
                </a:srgbClr>
              </a:gs>
              <a:gs pos="100000">
                <a:srgbClr val="000000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08671CFF-13CE-4046-6B91-44F30DCC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BBDDDE0-810C-46F4-A94E-837258294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80"/>
          <a:stretch/>
        </p:blipFill>
        <p:spPr>
          <a:xfrm>
            <a:off x="558991" y="438150"/>
            <a:ext cx="11131168" cy="6048375"/>
          </a:xfrm>
          <a:prstGeom prst="rect">
            <a:avLst/>
          </a:prstGeom>
        </p:spPr>
      </p:pic>
      <p:sp>
        <p:nvSpPr>
          <p:cNvPr id="2" name="Çerçeve 1">
            <a:extLst>
              <a:ext uri="{FF2B5EF4-FFF2-40B4-BE49-F238E27FC236}">
                <a16:creationId xmlns:a16="http://schemas.microsoft.com/office/drawing/2014/main" id="{10C607D2-465D-E3EF-ECE7-C73463DB9385}"/>
              </a:ext>
            </a:extLst>
          </p:cNvPr>
          <p:cNvSpPr/>
          <p:nvPr/>
        </p:nvSpPr>
        <p:spPr>
          <a:xfrm>
            <a:off x="466726" y="328630"/>
            <a:ext cx="11242483" cy="6157895"/>
          </a:xfrm>
          <a:prstGeom prst="frame">
            <a:avLst>
              <a:gd name="adj1" fmla="val 148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2D155CA-939A-7D5D-EF45-01EB2525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4975" y="6450023"/>
            <a:ext cx="2743200" cy="365125"/>
          </a:xfrm>
        </p:spPr>
        <p:txBody>
          <a:bodyPr/>
          <a:lstStyle/>
          <a:p>
            <a:fld id="{4D4A27FD-CFB8-4DC8-B161-C0BA742F852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20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0B65FE6-EA0C-4B74-385D-DD9A104EE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9797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4F70964-1B20-49AA-A045-B0FE26D5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291" y="1013299"/>
            <a:ext cx="9711417" cy="179095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E4BD89C-A30F-4E40-8D81-81160E1CE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607" y="3358372"/>
            <a:ext cx="8964276" cy="2172003"/>
          </a:xfrm>
          <a:prstGeom prst="rect">
            <a:avLst/>
          </a:prstGeom>
        </p:spPr>
      </p:pic>
      <p:sp>
        <p:nvSpPr>
          <p:cNvPr id="2" name="Çerçeve 1">
            <a:extLst>
              <a:ext uri="{FF2B5EF4-FFF2-40B4-BE49-F238E27FC236}">
                <a16:creationId xmlns:a16="http://schemas.microsoft.com/office/drawing/2014/main" id="{4E3D3AD2-9219-DB63-B4E9-E6BE9628B32B}"/>
              </a:ext>
            </a:extLst>
          </p:cNvPr>
          <p:cNvSpPr/>
          <p:nvPr/>
        </p:nvSpPr>
        <p:spPr>
          <a:xfrm>
            <a:off x="1171575" y="942975"/>
            <a:ext cx="9780133" cy="1861275"/>
          </a:xfrm>
          <a:prstGeom prst="frame">
            <a:avLst>
              <a:gd name="adj1" fmla="val 4168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Çerçeve 2">
            <a:extLst>
              <a:ext uri="{FF2B5EF4-FFF2-40B4-BE49-F238E27FC236}">
                <a16:creationId xmlns:a16="http://schemas.microsoft.com/office/drawing/2014/main" id="{C4D77333-41C9-1FB2-7C32-641CD06C9780}"/>
              </a:ext>
            </a:extLst>
          </p:cNvPr>
          <p:cNvSpPr/>
          <p:nvPr/>
        </p:nvSpPr>
        <p:spPr>
          <a:xfrm>
            <a:off x="1463041" y="3299459"/>
            <a:ext cx="9098279" cy="2293621"/>
          </a:xfrm>
          <a:prstGeom prst="frame">
            <a:avLst>
              <a:gd name="adj1" fmla="val 311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E271AE-4B03-05BC-E87A-F18CDE5F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8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44B13951-66BA-3A1A-3994-0ED15AE3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CFE1B68-6D73-435A-BFBB-06D005FD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28" y="1119200"/>
            <a:ext cx="10024109" cy="17192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5C74862-9156-473E-B544-4AD4050C0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28" y="3235600"/>
            <a:ext cx="10106923" cy="2344874"/>
          </a:xfrm>
          <a:prstGeom prst="rect">
            <a:avLst/>
          </a:prstGeom>
        </p:spPr>
      </p:pic>
      <p:sp>
        <p:nvSpPr>
          <p:cNvPr id="3" name="Çerçeve 2">
            <a:extLst>
              <a:ext uri="{FF2B5EF4-FFF2-40B4-BE49-F238E27FC236}">
                <a16:creationId xmlns:a16="http://schemas.microsoft.com/office/drawing/2014/main" id="{FBBD6D20-E39D-A2E4-DF51-21579F158B0A}"/>
              </a:ext>
            </a:extLst>
          </p:cNvPr>
          <p:cNvSpPr/>
          <p:nvPr/>
        </p:nvSpPr>
        <p:spPr>
          <a:xfrm>
            <a:off x="800101" y="1119199"/>
            <a:ext cx="10191750" cy="1804975"/>
          </a:xfrm>
          <a:prstGeom prst="frame">
            <a:avLst>
              <a:gd name="adj1" fmla="val 5127"/>
            </a:avLst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" name="Çerçeve 3">
            <a:extLst>
              <a:ext uri="{FF2B5EF4-FFF2-40B4-BE49-F238E27FC236}">
                <a16:creationId xmlns:a16="http://schemas.microsoft.com/office/drawing/2014/main" id="{E2D33B26-0444-934F-59BA-C8FFC0A34A59}"/>
              </a:ext>
            </a:extLst>
          </p:cNvPr>
          <p:cNvSpPr/>
          <p:nvPr/>
        </p:nvSpPr>
        <p:spPr>
          <a:xfrm>
            <a:off x="800101" y="3149876"/>
            <a:ext cx="10191750" cy="2507974"/>
          </a:xfrm>
          <a:prstGeom prst="frame">
            <a:avLst>
              <a:gd name="adj1" fmla="val 3228"/>
            </a:avLst>
          </a:prstGeom>
          <a:solidFill>
            <a:schemeClr val="accent4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DB59DAE-6CBB-CE50-9206-6D85B77E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27FD-CFB8-4DC8-B161-C0BA742F852C}" type="slidenum">
              <a:rPr lang="en-GB" smtClean="0">
                <a:solidFill>
                  <a:sysClr val="windowText" lastClr="000000"/>
                </a:solidFill>
              </a:rPr>
              <a:t>7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2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esap makinesi tuş takımının yakından görünümü">
            <a:extLst>
              <a:ext uri="{FF2B5EF4-FFF2-40B4-BE49-F238E27FC236}">
                <a16:creationId xmlns:a16="http://schemas.microsoft.com/office/drawing/2014/main" id="{28FD15B1-888F-AEE8-E71C-EC01B6549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09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FBA5E8-35C4-7E36-A9FA-E6F8C341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110" y="2538341"/>
            <a:ext cx="7660731" cy="4072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000" b="1" dirty="0">
                <a:solidFill>
                  <a:srgbClr val="FFFFFF"/>
                </a:solidFill>
              </a:rPr>
              <a:t>TEŞEKKÜRLER</a:t>
            </a:r>
          </a:p>
          <a:p>
            <a:pPr marL="0" indent="0" algn="ctr">
              <a:buNone/>
            </a:pPr>
            <a:endParaRPr lang="tr-TR" sz="20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tr-TR" sz="20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tr-TR" sz="2000" b="1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tr-TR" sz="3200" b="1" dirty="0">
                <a:solidFill>
                  <a:srgbClr val="FFFFFF"/>
                </a:solidFill>
              </a:rPr>
              <a:t>Mustafa USTA</a:t>
            </a:r>
          </a:p>
          <a:p>
            <a:pPr marL="0" indent="0" algn="ctr">
              <a:buNone/>
            </a:pPr>
            <a:r>
              <a:rPr lang="tr-TR" sz="3200" b="1" dirty="0">
                <a:solidFill>
                  <a:srgbClr val="FFFFFF"/>
                </a:solidFill>
              </a:rPr>
              <a:t>200313004</a:t>
            </a:r>
          </a:p>
        </p:txBody>
      </p:sp>
    </p:spTree>
    <p:extLst>
      <p:ext uri="{BB962C8B-B14F-4D97-AF65-F5344CB8AC3E}">
        <p14:creationId xmlns:p14="http://schemas.microsoft.com/office/powerpoint/2010/main" val="122958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D219AB-CA25-49D5-9A8E-4A3478DF6343}">
  <we:reference id="wa104379997" version="3.0.0.0" store="tr-TR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119</Words>
  <Application>Microsoft Office PowerPoint</Application>
  <PresentationFormat>Geniş ekran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Office Teması</vt:lpstr>
      <vt:lpstr>Bilgisayar Programlama ve Algoritma Dersi Proje Sunumu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Programası ve Algoritma dersi Projesi (OYUN)</dc:title>
  <dc:creator>MUSTAFA USTA</dc:creator>
  <cp:lastModifiedBy>mustafa usta</cp:lastModifiedBy>
  <cp:revision>12</cp:revision>
  <dcterms:created xsi:type="dcterms:W3CDTF">2021-12-20T10:18:40Z</dcterms:created>
  <dcterms:modified xsi:type="dcterms:W3CDTF">2025-01-22T10:18:08Z</dcterms:modified>
</cp:coreProperties>
</file>