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72" r:id="rId1"/>
  </p:sldMasterIdLst>
  <p:notesMasterIdLst>
    <p:notesMasterId r:id="rId2"/>
  </p:notesMasterIdLst>
  <p:sldIdLst>
    <p:sldId id="261" r:id="rId3"/>
  </p:sldIdLst>
  <p:sldSz cx="21386800" cy="30279975"/>
  <p:notesSz cx="6735763" cy="9866313"/>
  <p:custDataLst>
    <p:tags r:id="rId4"/>
  </p:custDataLst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5800" kern="1200">
        <a:solidFill>
          <a:schemeClr val="tx1"/>
        </a:solidFill>
        <a:latin typeface="Arial"/>
        <a:ea typeface="ＭＳ Ｐゴシック" pitchFamily="50" charset="-128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kumimoji="1" sz="5800" kern="1200">
        <a:solidFill>
          <a:schemeClr val="tx1"/>
        </a:solidFill>
        <a:latin typeface="Arial"/>
        <a:ea typeface="ＭＳ Ｐゴシック" pitchFamily="50" charset="-128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kumimoji="1" sz="5800" kern="1200">
        <a:solidFill>
          <a:schemeClr val="tx1"/>
        </a:solidFill>
        <a:latin typeface="Arial"/>
        <a:ea typeface="ＭＳ Ｐゴシック" pitchFamily="50" charset="-128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kumimoji="1" sz="5800" kern="1200">
        <a:solidFill>
          <a:schemeClr val="tx1"/>
        </a:solidFill>
        <a:latin typeface="Arial"/>
        <a:ea typeface="ＭＳ Ｐゴシック" pitchFamily="50" charset="-128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kumimoji="1" sz="5800" kern="1200">
        <a:solidFill>
          <a:schemeClr val="tx1"/>
        </a:solidFill>
        <a:latin typeface="Arial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5800" kern="1200">
        <a:solidFill>
          <a:schemeClr val="tx1"/>
        </a:solidFill>
        <a:latin typeface="Arial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5800" kern="1200">
        <a:solidFill>
          <a:schemeClr val="tx1"/>
        </a:solidFill>
        <a:latin typeface="Arial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5800" kern="1200">
        <a:solidFill>
          <a:schemeClr val="tx1"/>
        </a:solidFill>
        <a:latin typeface="Arial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5800" kern="1200">
        <a:solidFill>
          <a:schemeClr val="tx1"/>
        </a:solidFill>
        <a:latin typeface="Arial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fill>
          <a:solidFill>
            <a:schemeClr val="accent3">
              <a:tint val="40000"/>
            </a:schemeClr>
          </a:solidFill>
        </a:fill>
      </a:tcStyle>
    </a:band1H>
    <a:band1V>
      <a:tcStyle>
        <a:fill>
          <a:solidFill>
            <a:schemeClr val="accent3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fill>
          <a:solidFill>
            <a:schemeClr val="accent5">
              <a:tint val="40000"/>
            </a:schemeClr>
          </a:solidFill>
        </a:fill>
      </a:tcStyle>
    </a:band1H>
    <a:band1V>
      <a:tcStyle>
        <a:fill>
          <a:solidFill>
            <a:schemeClr val="accent5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95267" autoAdjust="0"/>
  </p:normalViewPr>
  <p:slideViewPr>
    <p:cSldViewPr>
      <p:cViewPr>
        <p:scale>
          <a:sx n="50" d="100"/>
          <a:sy n="50" d="100"/>
        </p:scale>
        <p:origin x="1728" y="42"/>
      </p:cViewPr>
      <p:guideLst>
        <p:guide orient="horz" pos="9537"/>
        <p:guide pos="6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812" y="-90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notesMaster" Target="notesMasters/notesMaster1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831" cy="4933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343" tIns="45171" rIns="90343" bIns="45171" numCol="1" anchor="t" anchorCtr="0" compatLnSpc="1">
            <a:prstTxWarp prst="textNoShape">
              <a:avLst/>
            </a:prstTxWarp>
          </a:bodyPr>
          <a:lstStyle>
            <a:defPPr/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5373" y="0"/>
            <a:ext cx="2918831" cy="4933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343" tIns="45171" rIns="90343" bIns="45171" numCol="1" anchor="t" anchorCtr="0" compatLnSpc="1">
            <a:prstTxWarp prst="textNoShape">
              <a:avLst/>
            </a:prstTxWarp>
          </a:bodyPr>
          <a:lstStyle>
            <a:defPPr/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62163" y="739775"/>
            <a:ext cx="2611437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7" y="4686499"/>
            <a:ext cx="5388610" cy="44398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343" tIns="45171" rIns="90343" bIns="45171" numCol="1" anchor="t" anchorCtr="0" compatLnSpc="1">
            <a:prstTxWarp prst="textNoShape">
              <a:avLst/>
            </a:prstTxWarp>
          </a:bodyPr>
          <a:lstStyle>
            <a:defPPr/>
          </a:lstStyle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286"/>
            <a:ext cx="2918831" cy="4933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343" tIns="45171" rIns="90343" bIns="45171" numCol="1" anchor="b" anchorCtr="0" compatLnSpc="1">
            <a:prstTxWarp prst="textNoShape">
              <a:avLst/>
            </a:prstTxWarp>
          </a:bodyPr>
          <a:lstStyle>
            <a:defPPr/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373" y="9371286"/>
            <a:ext cx="2918831" cy="4933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343" tIns="45171" rIns="90343" bIns="45171" numCol="1" anchor="b" anchorCtr="0" compatLnSpc="1">
            <a:prstTxWarp prst="textNoShape">
              <a:avLst/>
            </a:prstTxWarp>
          </a:bodyPr>
          <a:lstStyle>
            <a:defPPr/>
            <a:lvl1pPr algn="r">
              <a:defRPr sz="1200"/>
            </a:lvl1pPr>
          </a:lstStyle>
          <a:p>
            <a:pPr>
              <a:defRPr/>
            </a:pPr>
            <a:fld id="{7A2FD04B-F74C-42CF-B74A-9C5972A2E7F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2354431"/>
      </p:ext>
    </p:extLst>
  </p:cSld>
  <p:clrMap bg1="lt1" tx1="dk1" bg2="lt2" tx2="dk2" accent1="accent1" accent2="accent2" accent3="accent3" accent4="accent4" accent5="accent5" accent6="accent6" hlink="hlink" folHlink="folHlink"/>
  <p:notesStyle>
    <a:defPPr/>
    <a:lvl1pPr algn="l" rtl="0" eaLnBrk="0" fontAlgn="base" hangingPunct="0">
      <a:spcBef>
        <a:spcPct val="30000"/>
      </a:spcBef>
      <a:spcAft>
        <a:spcPct val="0"/>
      </a:spcAft>
      <a:defRPr kumimoji="1" sz="1300" kern="1200">
        <a:solidFill>
          <a:schemeClr val="tx1"/>
        </a:solidFill>
        <a:latin typeface="Arial"/>
        <a:ea typeface="ＭＳ Ｐ明朝" pitchFamily="18" charset="-128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kumimoji="1" sz="1300" kern="1200">
        <a:solidFill>
          <a:schemeClr val="tx1"/>
        </a:solidFill>
        <a:latin typeface="Arial"/>
        <a:ea typeface="ＭＳ Ｐ明朝" pitchFamily="18" charset="-128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kumimoji="1" sz="1300" kern="1200">
        <a:solidFill>
          <a:schemeClr val="tx1"/>
        </a:solidFill>
        <a:latin typeface="Arial"/>
        <a:ea typeface="ＭＳ Ｐ明朝" pitchFamily="18" charset="-128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kumimoji="1" sz="1300" kern="1200">
        <a:solidFill>
          <a:schemeClr val="tx1"/>
        </a:solidFill>
        <a:latin typeface="Arial"/>
        <a:ea typeface="ＭＳ Ｐ明朝" pitchFamily="18" charset="-128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kumimoji="1" sz="1300" kern="1200">
        <a:solidFill>
          <a:schemeClr val="tx1"/>
        </a:solidFill>
        <a:latin typeface="Arial"/>
        <a:ea typeface="ＭＳ Ｐ明朝" pitchFamily="18" charset="-128"/>
        <a:cs typeface="+mn-cs"/>
      </a:defRPr>
    </a:lvl5pPr>
    <a:lvl6pPr marL="2285836" algn="l" defTabSz="914336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6pPr>
    <a:lvl7pPr marL="2743003" algn="l" defTabSz="914336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7pPr>
    <a:lvl8pPr marL="3200171" algn="l" defTabSz="914336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8pPr>
    <a:lvl9pPr marL="3657339" algn="l" defTabSz="914336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/>
            <a:lvl1pPr eaLnBrk="0" hangingPunct="0">
              <a:defRPr kumimoji="1" sz="5700">
                <a:solidFill>
                  <a:schemeClr val="tx1"/>
                </a:solidFill>
                <a:latin typeface="Arial"/>
                <a:ea typeface="ＭＳ Ｐゴシック" pitchFamily="50" charset="-128"/>
              </a:defRPr>
            </a:lvl1pPr>
            <a:lvl2pPr marL="734035" indent="-282321" eaLnBrk="0" hangingPunct="0">
              <a:defRPr kumimoji="1" sz="5700">
                <a:solidFill>
                  <a:schemeClr val="tx1"/>
                </a:solidFill>
                <a:latin typeface="Arial"/>
                <a:ea typeface="ＭＳ Ｐゴシック" pitchFamily="50" charset="-128"/>
              </a:defRPr>
            </a:lvl2pPr>
            <a:lvl3pPr marL="1129284" indent="-225857" eaLnBrk="0" hangingPunct="0">
              <a:defRPr kumimoji="1" sz="5700">
                <a:solidFill>
                  <a:schemeClr val="tx1"/>
                </a:solidFill>
                <a:latin typeface="Arial"/>
                <a:ea typeface="ＭＳ Ｐゴシック" pitchFamily="50" charset="-128"/>
              </a:defRPr>
            </a:lvl3pPr>
            <a:lvl4pPr marL="1580998" indent="-225857" eaLnBrk="0" hangingPunct="0">
              <a:defRPr kumimoji="1" sz="5700">
                <a:solidFill>
                  <a:schemeClr val="tx1"/>
                </a:solidFill>
                <a:latin typeface="Arial"/>
                <a:ea typeface="ＭＳ Ｐゴシック" pitchFamily="50" charset="-128"/>
              </a:defRPr>
            </a:lvl4pPr>
            <a:lvl5pPr marL="2032711" indent="-225857" eaLnBrk="0" hangingPunct="0">
              <a:defRPr kumimoji="1" sz="5700">
                <a:solidFill>
                  <a:schemeClr val="tx1"/>
                </a:solidFill>
                <a:latin typeface="Arial"/>
                <a:ea typeface="ＭＳ Ｐゴシック" pitchFamily="50" charset="-128"/>
              </a:defRPr>
            </a:lvl5pPr>
            <a:lvl6pPr marL="2484425" indent="-225857" eaLnBrk="0" fontAlgn="base" hangingPunct="0">
              <a:spcBef>
                <a:spcPct val="0"/>
              </a:spcBef>
              <a:spcAft>
                <a:spcPct val="0"/>
              </a:spcAft>
              <a:defRPr kumimoji="1" sz="5700">
                <a:solidFill>
                  <a:schemeClr val="tx1"/>
                </a:solidFill>
                <a:latin typeface="Arial"/>
                <a:ea typeface="ＭＳ Ｐゴシック" pitchFamily="50" charset="-128"/>
              </a:defRPr>
            </a:lvl6pPr>
            <a:lvl7pPr marL="2936138" indent="-225857" eaLnBrk="0" fontAlgn="base" hangingPunct="0">
              <a:spcBef>
                <a:spcPct val="0"/>
              </a:spcBef>
              <a:spcAft>
                <a:spcPct val="0"/>
              </a:spcAft>
              <a:defRPr kumimoji="1" sz="5700">
                <a:solidFill>
                  <a:schemeClr val="tx1"/>
                </a:solidFill>
                <a:latin typeface="Arial"/>
                <a:ea typeface="ＭＳ Ｐゴシック" pitchFamily="50" charset="-128"/>
              </a:defRPr>
            </a:lvl7pPr>
            <a:lvl8pPr marL="3387852" indent="-225857" eaLnBrk="0" fontAlgn="base" hangingPunct="0">
              <a:spcBef>
                <a:spcPct val="0"/>
              </a:spcBef>
              <a:spcAft>
                <a:spcPct val="0"/>
              </a:spcAft>
              <a:defRPr kumimoji="1" sz="5700">
                <a:solidFill>
                  <a:schemeClr val="tx1"/>
                </a:solidFill>
                <a:latin typeface="Arial"/>
                <a:ea typeface="ＭＳ Ｐゴシック" pitchFamily="50" charset="-128"/>
              </a:defRPr>
            </a:lvl8pPr>
            <a:lvl9pPr marL="3839566" indent="-225857" eaLnBrk="0" fontAlgn="base" hangingPunct="0">
              <a:spcBef>
                <a:spcPct val="0"/>
              </a:spcBef>
              <a:spcAft>
                <a:spcPct val="0"/>
              </a:spcAft>
              <a:defRPr kumimoji="1" sz="5700">
                <a:solidFill>
                  <a:schemeClr val="tx1"/>
                </a:solidFill>
                <a:latin typeface="Arial"/>
                <a:ea typeface="ＭＳ Ｐゴシック" pitchFamily="50" charset="-128"/>
              </a:defRPr>
            </a:lvl9pPr>
          </a:lstStyle>
          <a:p>
            <a:pPr eaLnBrk="1" hangingPunct="1"/>
            <a:fld id="{6D3BE71F-459A-4BE5-BA67-DC659757DCAF}" type="slidenum">
              <a:rPr lang="en-US" altLang="ja-JP" sz="1200" smtClean="0"/>
              <a:pPr eaLnBrk="1" hangingPunct="1"/>
              <a:t>1</a:t>
            </a:fld>
            <a:endParaRPr lang="en-US" altLang="ja-JP" sz="12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/>
          </a:lstStyle>
          <a:p>
            <a:pPr eaLnBrk="1" hangingPunct="1"/>
            <a:endParaRPr lang="ja-JP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2460016157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1856940" y="522363"/>
            <a:ext cx="18840741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5084" tIns="147548" rIns="295084" bIns="147548" numCol="1" anchor="ctr" anchorCtr="0" compatLnSpc="1">
            <a:prstTxWarp prst="textNoShape">
              <a:avLst/>
            </a:prstTxWarp>
          </a:bodyPr>
          <a:lstStyle>
            <a:defPPr/>
          </a:lstStyle>
          <a:p>
            <a:pPr lvl="0"/>
            <a:endParaRPr lang="ja-JP" altLang="en-US"/>
          </a:p>
        </p:txBody>
      </p:sp>
      <p:sp>
        <p:nvSpPr>
          <p:cNvPr id="24" name="タイトル プレースホルダ 1"/>
          <p:cNvSpPr txBox="1"/>
          <p:nvPr/>
        </p:nvSpPr>
        <p:spPr bwMode="auto">
          <a:xfrm>
            <a:off x="7525048" y="2178547"/>
            <a:ext cx="13321480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5084" tIns="147548" rIns="295084" bIns="147548" numCol="1" anchor="ctr" anchorCtr="0" compatLnSpc="1">
            <a:prstTxWarp prst="textNoShape">
              <a:avLst/>
            </a:prstTxWarp>
          </a:bodyPr>
          <a:lstStyle>
            <a:lvl1pPr algn="ctr" defTabSz="2949575" rtl="0" eaLnBrk="0" fontAlgn="base" hangingPunct="0">
              <a:spcBef>
                <a:spcPct val="0"/>
              </a:spcBef>
              <a:spcAft>
                <a:spcPct val="0"/>
              </a:spcAft>
              <a:defRPr kumimoji="1" sz="6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2949575" rtl="0" eaLnBrk="0" fontAlgn="base" hangingPunct="0">
              <a:spcBef>
                <a:spcPct val="0"/>
              </a:spcBef>
              <a:spcAft>
                <a:spcPct val="0"/>
              </a:spcAft>
              <a:defRPr kumimoji="1" sz="14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algn="ctr" defTabSz="2949575" rtl="0" eaLnBrk="0" fontAlgn="base" hangingPunct="0">
              <a:spcBef>
                <a:spcPct val="0"/>
              </a:spcBef>
              <a:spcAft>
                <a:spcPct val="0"/>
              </a:spcAft>
              <a:defRPr kumimoji="1" sz="14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algn="ctr" defTabSz="2949575" rtl="0" eaLnBrk="0" fontAlgn="base" hangingPunct="0">
              <a:spcBef>
                <a:spcPct val="0"/>
              </a:spcBef>
              <a:spcAft>
                <a:spcPct val="0"/>
              </a:spcAft>
              <a:defRPr kumimoji="1" sz="14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algn="ctr" defTabSz="2949575" rtl="0" eaLnBrk="0" fontAlgn="base" hangingPunct="0">
              <a:spcBef>
                <a:spcPct val="0"/>
              </a:spcBef>
              <a:spcAft>
                <a:spcPct val="0"/>
              </a:spcAft>
              <a:defRPr kumimoji="1" sz="14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457200" algn="ctr" defTabSz="2949575" rtl="0" fontAlgn="base">
              <a:spcBef>
                <a:spcPct val="0"/>
              </a:spcBef>
              <a:spcAft>
                <a:spcPct val="0"/>
              </a:spcAft>
              <a:defRPr kumimoji="1" sz="14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914400" algn="ctr" defTabSz="2949575" rtl="0" fontAlgn="base">
              <a:spcBef>
                <a:spcPct val="0"/>
              </a:spcBef>
              <a:spcAft>
                <a:spcPct val="0"/>
              </a:spcAft>
              <a:defRPr kumimoji="1" sz="14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1371600" algn="ctr" defTabSz="2949575" rtl="0" fontAlgn="base">
              <a:spcBef>
                <a:spcPct val="0"/>
              </a:spcBef>
              <a:spcAft>
                <a:spcPct val="0"/>
              </a:spcAft>
              <a:defRPr kumimoji="1" sz="14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1828800" algn="ctr" defTabSz="2949575" rtl="0" fontAlgn="base">
              <a:spcBef>
                <a:spcPct val="0"/>
              </a:spcBef>
              <a:spcAft>
                <a:spcPct val="0"/>
              </a:spcAft>
              <a:defRPr kumimoji="1" sz="14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/>
            <a:endParaRPr lang="ja-JP" altLang="en-US" sz="4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/>
  <p:timing/>
  <p:hf sldNum="0" hdr="0" dt="0"/>
  <p:txStyles>
    <p:titleStyle>
      <a:defPPr/>
      <a:lvl1pPr algn="ctr" defTabSz="2949575" rtl="0" eaLnBrk="1" fontAlgn="base" hangingPunct="1">
        <a:spcBef>
          <a:spcPct val="0"/>
        </a:spcBef>
        <a:spcAft>
          <a:spcPct val="0"/>
        </a:spcAft>
        <a:defRPr kumimoji="1" sz="6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949575" rtl="0" eaLnBrk="1" fontAlgn="base" hangingPunct="1">
        <a:spcBef>
          <a:spcPct val="0"/>
        </a:spcBef>
        <a:spcAft>
          <a:spcPct val="0"/>
        </a:spcAft>
        <a:defRPr kumimoji="1" sz="14200">
          <a:solidFill>
            <a:schemeClr val="tx1"/>
          </a:solidFill>
          <a:latin typeface="Calibri" pitchFamily="34" charset="0"/>
          <a:ea typeface="ＭＳ Ｐゴシック" pitchFamily="50" charset="-128"/>
        </a:defRPr>
      </a:lvl2pPr>
      <a:lvl3pPr algn="ctr" defTabSz="2949575" rtl="0" eaLnBrk="1" fontAlgn="base" hangingPunct="1">
        <a:spcBef>
          <a:spcPct val="0"/>
        </a:spcBef>
        <a:spcAft>
          <a:spcPct val="0"/>
        </a:spcAft>
        <a:defRPr kumimoji="1" sz="14200">
          <a:solidFill>
            <a:schemeClr val="tx1"/>
          </a:solidFill>
          <a:latin typeface="Calibri" pitchFamily="34" charset="0"/>
          <a:ea typeface="ＭＳ Ｐゴシック" pitchFamily="50" charset="-128"/>
        </a:defRPr>
      </a:lvl3pPr>
      <a:lvl4pPr algn="ctr" defTabSz="2949575" rtl="0" eaLnBrk="1" fontAlgn="base" hangingPunct="1">
        <a:spcBef>
          <a:spcPct val="0"/>
        </a:spcBef>
        <a:spcAft>
          <a:spcPct val="0"/>
        </a:spcAft>
        <a:defRPr kumimoji="1" sz="14200">
          <a:solidFill>
            <a:schemeClr val="tx1"/>
          </a:solidFill>
          <a:latin typeface="Calibri" pitchFamily="34" charset="0"/>
          <a:ea typeface="ＭＳ Ｐゴシック" pitchFamily="50" charset="-128"/>
        </a:defRPr>
      </a:lvl4pPr>
      <a:lvl5pPr algn="ctr" defTabSz="2949575" rtl="0" eaLnBrk="1" fontAlgn="base" hangingPunct="1">
        <a:spcBef>
          <a:spcPct val="0"/>
        </a:spcBef>
        <a:spcAft>
          <a:spcPct val="0"/>
        </a:spcAft>
        <a:defRPr kumimoji="1" sz="14200">
          <a:solidFill>
            <a:schemeClr val="tx1"/>
          </a:solidFill>
          <a:latin typeface="Calibri" pitchFamily="34" charset="0"/>
          <a:ea typeface="ＭＳ Ｐゴシック" pitchFamily="50" charset="-128"/>
        </a:defRPr>
      </a:lvl5pPr>
      <a:lvl6pPr marL="457200" algn="ctr" defTabSz="2949575" rtl="0" eaLnBrk="1" fontAlgn="base" hangingPunct="1">
        <a:spcBef>
          <a:spcPct val="0"/>
        </a:spcBef>
        <a:spcAft>
          <a:spcPct val="0"/>
        </a:spcAft>
        <a:defRPr kumimoji="1" sz="14200">
          <a:solidFill>
            <a:schemeClr val="tx1"/>
          </a:solidFill>
          <a:latin typeface="Calibri" pitchFamily="34" charset="0"/>
          <a:ea typeface="ＭＳ Ｐゴシック" pitchFamily="50" charset="-128"/>
        </a:defRPr>
      </a:lvl6pPr>
      <a:lvl7pPr marL="914400" algn="ctr" defTabSz="2949575" rtl="0" eaLnBrk="1" fontAlgn="base" hangingPunct="1">
        <a:spcBef>
          <a:spcPct val="0"/>
        </a:spcBef>
        <a:spcAft>
          <a:spcPct val="0"/>
        </a:spcAft>
        <a:defRPr kumimoji="1" sz="14200">
          <a:solidFill>
            <a:schemeClr val="tx1"/>
          </a:solidFill>
          <a:latin typeface="Calibri" pitchFamily="34" charset="0"/>
          <a:ea typeface="ＭＳ Ｐゴシック" pitchFamily="50" charset="-128"/>
        </a:defRPr>
      </a:lvl7pPr>
      <a:lvl8pPr marL="1371600" algn="ctr" defTabSz="2949575" rtl="0" eaLnBrk="1" fontAlgn="base" hangingPunct="1">
        <a:spcBef>
          <a:spcPct val="0"/>
        </a:spcBef>
        <a:spcAft>
          <a:spcPct val="0"/>
        </a:spcAft>
        <a:defRPr kumimoji="1" sz="14200">
          <a:solidFill>
            <a:schemeClr val="tx1"/>
          </a:solidFill>
          <a:latin typeface="Calibri" pitchFamily="34" charset="0"/>
          <a:ea typeface="ＭＳ Ｐゴシック" pitchFamily="50" charset="-128"/>
        </a:defRPr>
      </a:lvl8pPr>
      <a:lvl9pPr marL="1828800" algn="ctr" defTabSz="2949575" rtl="0" eaLnBrk="1" fontAlgn="base" hangingPunct="1">
        <a:spcBef>
          <a:spcPct val="0"/>
        </a:spcBef>
        <a:spcAft>
          <a:spcPct val="0"/>
        </a:spcAft>
        <a:defRPr kumimoji="1" sz="14200">
          <a:solidFill>
            <a:schemeClr val="tx1"/>
          </a:solidFill>
          <a:latin typeface="Calibri" pitchFamily="34" charset="0"/>
          <a:ea typeface="ＭＳ Ｐゴシック" pitchFamily="50" charset="-128"/>
        </a:defRPr>
      </a:lvl9pPr>
    </p:titleStyle>
    <p:bodyStyle>
      <a:defPPr/>
      <a:lvl1pPr marL="1106488" indent="-1106488" algn="l" defTabSz="2949575" rtl="0" eaLnBrk="1" fontAlgn="base" hangingPunct="1">
        <a:spcBef>
          <a:spcPct val="20000"/>
        </a:spcBef>
        <a:spcAft>
          <a:spcPct val="0"/>
        </a:spcAft>
        <a:buFont typeface="Arial"/>
        <a:buChar char="•"/>
        <a:defRPr kumimoji="1"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2397125" indent="-920750" algn="l" defTabSz="2949575" rtl="0" eaLnBrk="1" fontAlgn="base" hangingPunct="1">
        <a:spcBef>
          <a:spcPct val="20000"/>
        </a:spcBef>
        <a:spcAft>
          <a:spcPct val="0"/>
        </a:spcAft>
        <a:buFont typeface="Arial"/>
        <a:buChar char="–"/>
        <a:defRPr kumimoji="1"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3687763" indent="-736600" algn="l" defTabSz="2949575" rtl="0" eaLnBrk="1" fontAlgn="base" hangingPunct="1">
        <a:spcBef>
          <a:spcPct val="20000"/>
        </a:spcBef>
        <a:spcAft>
          <a:spcPct val="0"/>
        </a:spcAft>
        <a:buFont typeface="Arial"/>
        <a:buChar char="•"/>
        <a:defRPr kumimoji="1"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5162550" indent="-736600" algn="l" defTabSz="2949575" rtl="0" eaLnBrk="1" fontAlgn="base" hangingPunct="1">
        <a:spcBef>
          <a:spcPct val="20000"/>
        </a:spcBef>
        <a:spcAft>
          <a:spcPct val="0"/>
        </a:spcAft>
        <a:buFont typeface="Arial"/>
        <a:buChar char="–"/>
        <a:defRPr kumimoji="1"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6638925" indent="-736600" algn="l" defTabSz="2949575" rtl="0" eaLnBrk="1" fontAlgn="base" hangingPunct="1">
        <a:spcBef>
          <a:spcPct val="20000"/>
        </a:spcBef>
        <a:spcAft>
          <a:spcPct val="0"/>
        </a:spcAft>
        <a:buFont typeface="Arial"/>
        <a:buChar char="»"/>
        <a:defRPr kumimoji="1"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8114821" indent="-737719" algn="l" defTabSz="2950838" rtl="0" eaLnBrk="1" latinLnBrk="0" hangingPunct="1">
        <a:spcBef>
          <a:spcPct val="20000"/>
        </a:spcBef>
        <a:buFont typeface="Arial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0237" indent="-737719" algn="l" defTabSz="2950838" rtl="0" eaLnBrk="1" latinLnBrk="0" hangingPunct="1">
        <a:spcBef>
          <a:spcPct val="20000"/>
        </a:spcBef>
        <a:buFont typeface="Arial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5669" indent="-737719" algn="l" defTabSz="2950838" rtl="0" eaLnBrk="1" latinLnBrk="0" hangingPunct="1">
        <a:spcBef>
          <a:spcPct val="20000"/>
        </a:spcBef>
        <a:buFont typeface="Arial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1091" indent="-737719" algn="l" defTabSz="2950838" rtl="0" eaLnBrk="1" latinLnBrk="0" hangingPunct="1">
        <a:spcBef>
          <a:spcPct val="20000"/>
        </a:spcBef>
        <a:buFont typeface="Arial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416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0838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6270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1686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7102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2534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27956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3372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8.jpeg" /><Relationship Id="rId11" Type="http://schemas.openxmlformats.org/officeDocument/2006/relationships/image" Target="../media/image9.jpeg" /><Relationship Id="rId12" Type="http://schemas.openxmlformats.org/officeDocument/2006/relationships/image" Target="../media/image10.jpeg" /><Relationship Id="rId13" Type="http://schemas.openxmlformats.org/officeDocument/2006/relationships/image" Target="../media/image11.jpeg" /><Relationship Id="rId14" Type="http://schemas.openxmlformats.org/officeDocument/2006/relationships/image" Target="../media/image12.jpeg" /><Relationship Id="rId15" Type="http://schemas.openxmlformats.org/officeDocument/2006/relationships/image" Target="../media/image13.jpeg" /><Relationship Id="rId16" Type="http://schemas.openxmlformats.org/officeDocument/2006/relationships/image" Target="../media/image14.jpeg" /><Relationship Id="rId17" Type="http://schemas.openxmlformats.org/officeDocument/2006/relationships/image" Target="../media/image15.jpeg" /><Relationship Id="rId18" Type="http://schemas.openxmlformats.org/officeDocument/2006/relationships/image" Target="../media/image16.jpeg" /><Relationship Id="rId19" Type="http://schemas.openxmlformats.org/officeDocument/2006/relationships/image" Target="../media/image17.png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Relationship Id="rId4" Type="http://schemas.openxmlformats.org/officeDocument/2006/relationships/image" Target="../media/image2.png" /><Relationship Id="rId5" Type="http://schemas.openxmlformats.org/officeDocument/2006/relationships/image" Target="../media/image3.jpeg" /><Relationship Id="rId6" Type="http://schemas.openxmlformats.org/officeDocument/2006/relationships/image" Target="../media/image4.jpeg" /><Relationship Id="rId7" Type="http://schemas.openxmlformats.org/officeDocument/2006/relationships/image" Target="../media/image5.jpeg" /><Relationship Id="rId8" Type="http://schemas.openxmlformats.org/officeDocument/2006/relationships/image" Target="../media/image6.jpeg" /><Relationship Id="rId9" Type="http://schemas.openxmlformats.org/officeDocument/2006/relationships/image" Target="../media/image7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4166879" y="59952"/>
            <a:ext cx="13397671" cy="122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5" rIns="91434" bIns="45715" anchor="ctr"/>
          <a:lstStyle>
            <a:defPPr/>
          </a:lstStyle>
          <a:p>
            <a:pPr algn="ctr" defTabSz="2951163"/>
            <a:r>
              <a:rPr lang="en-US" altLang="ja-JP" sz="6000" b="1">
                <a:latin typeface="Tahoma" pitchFamily="34" charset="0"/>
                <a:ea typeface="Tahoma" pitchFamily="34" charset="0"/>
                <a:cs typeface="Tahoma" pitchFamily="34" charset="0"/>
              </a:rPr>
              <a:t>Project Number …</a:t>
            </a:r>
            <a:endParaRPr lang="ja-JP" altLang="en-US" sz="6000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テキスト ボックス 138"/>
          <p:cNvSpPr txBox="1">
            <a:spLocks noChangeArrowheads="1"/>
          </p:cNvSpPr>
          <p:nvPr/>
        </p:nvSpPr>
        <p:spPr bwMode="auto">
          <a:xfrm>
            <a:off x="4242529" y="1780902"/>
            <a:ext cx="12893615" cy="1877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5" rIns="91434" bIns="45715">
            <a:spAutoFit/>
          </a:bodyPr>
          <a:lstStyle>
            <a:lvl1pPr eaLnBrk="0" hangingPunct="0">
              <a:defRPr kumimoji="1" sz="5800">
                <a:solidFill>
                  <a:schemeClr val="tx1"/>
                </a:solidFill>
                <a:latin typeface="Arial"/>
                <a:ea typeface="ＭＳ Ｐゴシック" charset="-128"/>
              </a:defRPr>
            </a:lvl1pPr>
            <a:lvl2pPr marL="742950" indent="-285750" eaLnBrk="0" hangingPunct="0">
              <a:defRPr kumimoji="1" sz="5800">
                <a:solidFill>
                  <a:schemeClr val="tx1"/>
                </a:solidFill>
                <a:latin typeface="Arial"/>
                <a:ea typeface="ＭＳ Ｐゴシック" charset="-128"/>
              </a:defRPr>
            </a:lvl2pPr>
            <a:lvl3pPr marL="1143000" indent="-228600" eaLnBrk="0" hangingPunct="0">
              <a:defRPr kumimoji="1" sz="5800">
                <a:solidFill>
                  <a:schemeClr val="tx1"/>
                </a:solidFill>
                <a:latin typeface="Arial"/>
                <a:ea typeface="ＭＳ Ｐゴシック" charset="-128"/>
              </a:defRPr>
            </a:lvl3pPr>
            <a:lvl4pPr marL="1600200" indent="-228600" eaLnBrk="0" hangingPunct="0">
              <a:defRPr kumimoji="1" sz="5800">
                <a:solidFill>
                  <a:schemeClr val="tx1"/>
                </a:solidFill>
                <a:latin typeface="Arial"/>
                <a:ea typeface="ＭＳ Ｐゴシック" charset="-128"/>
              </a:defRPr>
            </a:lvl4pPr>
            <a:lvl5pPr marL="2057400" indent="-228600" eaLnBrk="0" hangingPunct="0">
              <a:defRPr kumimoji="1" sz="5800">
                <a:solidFill>
                  <a:schemeClr val="tx1"/>
                </a:solidFill>
                <a:latin typeface="Arial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Arial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Arial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Arial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Arial"/>
                <a:ea typeface="ＭＳ Ｐゴシック" charset="-128"/>
              </a:defRPr>
            </a:lvl9pPr>
          </a:lstStyle>
          <a:p>
            <a:pPr lvl="0" algn="ctr" eaLnBrk="1" hangingPunct="1"/>
            <a:r>
              <a:rPr lang="tr-TR" altLang="ja-JP" sz="4400" b="1">
                <a:solidFill>
                  <a:prstClr val="black"/>
                </a:solidFill>
                <a:latin typeface="ＭＳ Ｐゴシック"/>
                <a:ea typeface="ＭＳ Ｐゴシック" charset="-128"/>
              </a:rPr>
              <a:t>SOLİTEAM</a:t>
            </a:r>
            <a:endParaRPr lang="en-US" altLang="ja-JP" sz="4400" b="1">
              <a:solidFill>
                <a:prstClr val="black"/>
              </a:solidFill>
              <a:latin typeface="ＭＳ Ｐゴシック"/>
              <a:ea typeface="ＭＳ Ｐゴシック" charset="-128"/>
            </a:endParaRPr>
          </a:p>
          <a:p>
            <a:pPr lvl="0" algn="ctr" eaLnBrk="1" hangingPunct="1"/>
            <a:r>
              <a:rPr lang="tr-TR" altLang="ja-JP" sz="3600" b="1">
                <a:solidFill>
                  <a:prstClr val="black"/>
                </a:solidFill>
                <a:latin typeface="ＭＳ Ｐゴシック"/>
                <a:ea typeface="ＭＳ Ｐゴシック" charset="-128"/>
              </a:rPr>
              <a:t>Mustafa Usta, Muammer Yaşın, Yasin Batuhan Ural, </a:t>
            </a:r>
          </a:p>
          <a:p>
            <a:pPr lvl="0" algn="ctr" eaLnBrk="1" hangingPunct="1"/>
            <a:r>
              <a:rPr lang="tr-TR" altLang="ja-JP" sz="3600" b="1">
                <a:solidFill>
                  <a:prstClr val="black"/>
                </a:solidFill>
                <a:latin typeface="ＭＳ Ｐゴシック"/>
                <a:ea typeface="ＭＳ Ｐゴシック" charset="-128"/>
              </a:rPr>
              <a:t>Enes Taha Bayraktar, Osman Sarıköse </a:t>
            </a:r>
            <a:endParaRPr lang="ja-JP" altLang="en-US" sz="4400" b="1">
              <a:latin typeface="+mj-ea"/>
              <a:ea typeface="+mj-ea"/>
            </a:endParaRPr>
          </a:p>
        </p:txBody>
      </p:sp>
      <p:sp>
        <p:nvSpPr>
          <p:cNvPr id="227" name="角丸四角形 22"/>
          <p:cNvSpPr/>
          <p:nvPr/>
        </p:nvSpPr>
        <p:spPr>
          <a:xfrm>
            <a:off x="561658" y="14142534"/>
            <a:ext cx="10005108" cy="702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r>
              <a:rPr lang="en-US" altLang="ja-JP" b="1"/>
              <a:t>Part 1</a:t>
            </a:r>
            <a:endParaRPr kumimoji="1" lang="ja-JP" altLang="en-US" b="1"/>
          </a:p>
        </p:txBody>
      </p:sp>
      <p:sp>
        <p:nvSpPr>
          <p:cNvPr id="228" name="角丸四角形 21"/>
          <p:cNvSpPr/>
          <p:nvPr/>
        </p:nvSpPr>
        <p:spPr>
          <a:xfrm>
            <a:off x="561658" y="14142534"/>
            <a:ext cx="10009111" cy="5183384"/>
          </a:xfrm>
          <a:prstGeom prst="roundRect">
            <a:avLst>
              <a:gd name="adj" fmla="val 2739"/>
            </a:avLst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kumimoji="1" lang="ja-JP" altLang="en-US"/>
          </a:p>
        </p:txBody>
      </p:sp>
      <p:sp>
        <p:nvSpPr>
          <p:cNvPr id="239" name="角丸四角形 22"/>
          <p:cNvSpPr/>
          <p:nvPr/>
        </p:nvSpPr>
        <p:spPr>
          <a:xfrm>
            <a:off x="591056" y="3855396"/>
            <a:ext cx="20251409" cy="864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r>
              <a:rPr lang="en-US" altLang="ja-JP" b="1"/>
              <a:t>Assembling</a:t>
            </a:r>
            <a:endParaRPr kumimoji="1" lang="ja-JP" altLang="en-US" b="1"/>
          </a:p>
        </p:txBody>
      </p:sp>
      <p:sp>
        <p:nvSpPr>
          <p:cNvPr id="240" name="角丸四角形 21"/>
          <p:cNvSpPr/>
          <p:nvPr/>
        </p:nvSpPr>
        <p:spPr>
          <a:xfrm>
            <a:off x="536208" y="3840107"/>
            <a:ext cx="20314383" cy="9910358"/>
          </a:xfrm>
          <a:prstGeom prst="roundRect">
            <a:avLst>
              <a:gd name="adj" fmla="val 2739"/>
            </a:avLst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kumimoji="1" lang="ja-JP" altLang="en-US"/>
          </a:p>
        </p:txBody>
      </p:sp>
      <p:sp>
        <p:nvSpPr>
          <p:cNvPr id="87" name="角丸四角形 22"/>
          <p:cNvSpPr/>
          <p:nvPr/>
        </p:nvSpPr>
        <p:spPr>
          <a:xfrm>
            <a:off x="10859495" y="14163990"/>
            <a:ext cx="10005109" cy="680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r>
              <a:rPr lang="en-US" altLang="ja-JP" b="1"/>
              <a:t>Part 2</a:t>
            </a:r>
            <a:endParaRPr kumimoji="1" lang="ja-JP" altLang="en-US" b="1"/>
          </a:p>
        </p:txBody>
      </p:sp>
      <p:sp>
        <p:nvSpPr>
          <p:cNvPr id="88" name="角丸四角形 21"/>
          <p:cNvSpPr/>
          <p:nvPr/>
        </p:nvSpPr>
        <p:spPr>
          <a:xfrm>
            <a:off x="10855493" y="14141439"/>
            <a:ext cx="10009112" cy="5205934"/>
          </a:xfrm>
          <a:prstGeom prst="roundRect">
            <a:avLst>
              <a:gd name="adj" fmla="val 2739"/>
            </a:avLst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kumimoji="1" lang="ja-JP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57" y="683295"/>
            <a:ext cx="3693632" cy="2421036"/>
          </a:xfrm>
          <a:prstGeom prst="rect">
            <a:avLst/>
          </a:prstGeom>
        </p:spPr>
      </p:pic>
      <p:sp>
        <p:nvSpPr>
          <p:cNvPr id="245" name="テキスト ボックス 16"/>
          <p:cNvSpPr txBox="1"/>
          <p:nvPr/>
        </p:nvSpPr>
        <p:spPr>
          <a:xfrm>
            <a:off x="3200505" y="29072402"/>
            <a:ext cx="14977664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/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/>
          </a:lstStyle>
          <a:p>
            <a:pPr algn="ctr"/>
            <a:r>
              <a:rPr lang="en-US" altLang="ja-JP" sz="36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libri"/>
              </a:rPr>
              <a:t>2021-2022</a:t>
            </a:r>
          </a:p>
          <a:p>
            <a:pPr algn="ctr"/>
            <a:r>
              <a:rPr lang="en-US" altLang="ja-JP" sz="36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libri"/>
              </a:rPr>
              <a:t>Project-Poster Presentation (MEM220-Computer Aided Drawing)</a:t>
            </a: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10424" y="738387"/>
            <a:ext cx="1899903" cy="2038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8236240" y="504360"/>
            <a:ext cx="2448272" cy="2484277"/>
          </a:xfrm>
          <a:prstGeom prst="rect">
            <a:avLst/>
          </a:prstGeom>
        </p:spPr>
        <p:txBody>
          <a:bodyPr wrap="square">
            <a:prstTxWarp prst="textCircle">
              <a:avLst>
                <a:gd name="adj" fmla="val 10929512"/>
              </a:avLst>
            </a:prstTxWarp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defPPr/>
          </a:lstStyle>
          <a:p>
            <a:r>
              <a:rPr lang="en-US" altLang="ja-JP" sz="3400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alibri"/>
              </a:rPr>
              <a:t>DEPT. of Mechatronics Engineering </a:t>
            </a:r>
            <a:endParaRPr lang="en-US" sz="3400" b="1" cap="all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5" name="角丸四角形 22">
            <a:extLst>
              <a:ext uri="{FF2B5EF4-FFF2-40B4-BE49-F238E27FC236}">
                <a16:creationId xmlns:a16="http://schemas.microsoft.com/office/drawing/2014/main" id="{9C438414-9599-42A1-9090-F8EDC3D53C51}"/>
              </a:ext>
            </a:extLst>
          </p:cNvPr>
          <p:cNvSpPr/>
          <p:nvPr/>
        </p:nvSpPr>
        <p:spPr>
          <a:xfrm>
            <a:off x="536715" y="19608612"/>
            <a:ext cx="10005108" cy="702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r>
              <a:rPr lang="en-US" altLang="ja-JP" b="1"/>
              <a:t>Part 3</a:t>
            </a:r>
            <a:endParaRPr kumimoji="1" lang="ja-JP" altLang="en-US" b="1"/>
          </a:p>
        </p:txBody>
      </p:sp>
      <p:sp>
        <p:nvSpPr>
          <p:cNvPr id="16" name="角丸四角形 21">
            <a:extLst>
              <a:ext uri="{FF2B5EF4-FFF2-40B4-BE49-F238E27FC236}">
                <a16:creationId xmlns:a16="http://schemas.microsoft.com/office/drawing/2014/main" id="{E0A953EF-AA7B-4545-BAB1-2170D2427C75}"/>
              </a:ext>
            </a:extLst>
          </p:cNvPr>
          <p:cNvSpPr/>
          <p:nvPr/>
        </p:nvSpPr>
        <p:spPr>
          <a:xfrm>
            <a:off x="536715" y="19608612"/>
            <a:ext cx="10009111" cy="5183384"/>
          </a:xfrm>
          <a:prstGeom prst="roundRect">
            <a:avLst>
              <a:gd name="adj" fmla="val 2739"/>
            </a:avLst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kumimoji="1" lang="ja-JP" altLang="en-US"/>
          </a:p>
        </p:txBody>
      </p:sp>
      <p:sp>
        <p:nvSpPr>
          <p:cNvPr id="17" name="角丸四角形 22">
            <a:extLst>
              <a:ext uri="{FF2B5EF4-FFF2-40B4-BE49-F238E27FC236}">
                <a16:creationId xmlns:a16="http://schemas.microsoft.com/office/drawing/2014/main" id="{3558FC9D-0C76-403A-B77E-39CBAADA93C8}"/>
              </a:ext>
            </a:extLst>
          </p:cNvPr>
          <p:cNvSpPr/>
          <p:nvPr/>
        </p:nvSpPr>
        <p:spPr>
          <a:xfrm>
            <a:off x="10859495" y="19583524"/>
            <a:ext cx="10005109" cy="696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r>
              <a:rPr lang="en-US" altLang="ja-JP" b="1"/>
              <a:t>Part </a:t>
            </a:r>
            <a:r>
              <a:rPr lang="tr-TR" altLang="ja-JP" b="1"/>
              <a:t>4</a:t>
            </a:r>
            <a:endParaRPr kumimoji="1" lang="ja-JP" altLang="en-US" b="1"/>
          </a:p>
        </p:txBody>
      </p:sp>
      <p:sp>
        <p:nvSpPr>
          <p:cNvPr id="18" name="角丸四角形 21">
            <a:extLst>
              <a:ext uri="{FF2B5EF4-FFF2-40B4-BE49-F238E27FC236}">
                <a16:creationId xmlns:a16="http://schemas.microsoft.com/office/drawing/2014/main" id="{D3BF62CF-E5E2-45E1-A65F-1F64E3381E42}"/>
              </a:ext>
            </a:extLst>
          </p:cNvPr>
          <p:cNvSpPr/>
          <p:nvPr/>
        </p:nvSpPr>
        <p:spPr>
          <a:xfrm>
            <a:off x="10855493" y="19608609"/>
            <a:ext cx="10009112" cy="5205934"/>
          </a:xfrm>
          <a:prstGeom prst="roundRect">
            <a:avLst>
              <a:gd name="adj" fmla="val 2739"/>
            </a:avLst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kumimoji="1" lang="ja-JP" altLang="en-US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E694D778-2423-D45A-D763-7FF8541345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13" t="9348" r="26493" b="938"/>
          <a:stretch>
            <a:fillRect/>
          </a:stretch>
        </p:blipFill>
        <p:spPr>
          <a:xfrm>
            <a:off x="645232" y="4848050"/>
            <a:ext cx="8248289" cy="865660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B5A93F9A-6FEC-D0E6-2900-CC4E65D6DC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7" t="13713" r="31913" b="2411"/>
          <a:stretch>
            <a:fillRect/>
          </a:stretch>
        </p:blipFill>
        <p:spPr>
          <a:xfrm>
            <a:off x="10477085" y="4919038"/>
            <a:ext cx="10225137" cy="865660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E1E25A03-A8DB-4184-4BB8-63ABF75687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0" t="14855" r="22288" b="12406"/>
          <a:stretch>
            <a:fillRect/>
          </a:stretch>
        </p:blipFill>
        <p:spPr>
          <a:xfrm>
            <a:off x="682871" y="14989642"/>
            <a:ext cx="5892397" cy="4242526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83A33EA0-56C5-D3B2-B7F7-E42093F771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01" t="11969" r="36749" b="7659"/>
          <a:stretch>
            <a:fillRect/>
          </a:stretch>
        </p:blipFill>
        <p:spPr>
          <a:xfrm>
            <a:off x="7563694" y="14989642"/>
            <a:ext cx="2659653" cy="4242526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945F9657-EB18-A3E4-D785-4FFB7B6B3A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7" t="14289" r="23786" b="7156"/>
          <a:stretch>
            <a:fillRect/>
          </a:stretch>
        </p:blipFill>
        <p:spPr>
          <a:xfrm>
            <a:off x="16831914" y="15298353"/>
            <a:ext cx="3960440" cy="3093317"/>
          </a:xfrm>
          <a:prstGeom prst="rect">
            <a:avLst/>
          </a:prstGeom>
        </p:spPr>
      </p:pic>
      <p:pic>
        <p:nvPicPr>
          <p:cNvPr id="27" name="Resim 26">
            <a:extLst>
              <a:ext uri="{FF2B5EF4-FFF2-40B4-BE49-F238E27FC236}">
                <a16:creationId xmlns:a16="http://schemas.microsoft.com/office/drawing/2014/main" id="{7F17ECC1-D673-11F4-5253-D025CE82EC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3" t="5337" r="23045" b="4246"/>
          <a:stretch>
            <a:fillRect/>
          </a:stretch>
        </p:blipFill>
        <p:spPr>
          <a:xfrm>
            <a:off x="10979412" y="14969742"/>
            <a:ext cx="5864718" cy="4325235"/>
          </a:xfrm>
          <a:prstGeom prst="rect">
            <a:avLst/>
          </a:prstGeom>
        </p:spPr>
      </p:pic>
      <p:pic>
        <p:nvPicPr>
          <p:cNvPr id="30" name="Resim 29">
            <a:extLst>
              <a:ext uri="{FF2B5EF4-FFF2-40B4-BE49-F238E27FC236}">
                <a16:creationId xmlns:a16="http://schemas.microsoft.com/office/drawing/2014/main" id="{C76FD33E-3040-CC7B-5CBE-BB1882A029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4" t="178" r="23419" b="11473"/>
          <a:stretch>
            <a:fillRect/>
          </a:stretch>
        </p:blipFill>
        <p:spPr>
          <a:xfrm>
            <a:off x="566512" y="20438762"/>
            <a:ext cx="5899574" cy="4185687"/>
          </a:xfrm>
          <a:prstGeom prst="rect">
            <a:avLst/>
          </a:prstGeom>
        </p:spPr>
      </p:pic>
      <p:pic>
        <p:nvPicPr>
          <p:cNvPr id="32" name="Resim 31" descr="madeni eşyalar, dişli içeren bir resim&#10;&#10;Açıklama otomatik olarak oluşturuldu">
            <a:extLst>
              <a:ext uri="{FF2B5EF4-FFF2-40B4-BE49-F238E27FC236}">
                <a16:creationId xmlns:a16="http://schemas.microsoft.com/office/drawing/2014/main" id="{E154936C-AD27-D33F-7B68-309EB2622E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18" t="17654" r="35605" b="16448"/>
          <a:stretch>
            <a:fillRect/>
          </a:stretch>
        </p:blipFill>
        <p:spPr>
          <a:xfrm>
            <a:off x="6573222" y="20446936"/>
            <a:ext cx="3647393" cy="4233606"/>
          </a:xfrm>
          <a:prstGeom prst="rect">
            <a:avLst/>
          </a:prstGeom>
        </p:spPr>
      </p:pic>
      <p:pic>
        <p:nvPicPr>
          <p:cNvPr id="34" name="Resim 33">
            <a:extLst>
              <a:ext uri="{FF2B5EF4-FFF2-40B4-BE49-F238E27FC236}">
                <a16:creationId xmlns:a16="http://schemas.microsoft.com/office/drawing/2014/main" id="{2EE12452-AB26-8AB0-3D8A-4D390F8795A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t="5466" r="29221" b="2068"/>
          <a:stretch>
            <a:fillRect/>
          </a:stretch>
        </p:blipFill>
        <p:spPr>
          <a:xfrm>
            <a:off x="664582" y="25723627"/>
            <a:ext cx="4336737" cy="3221661"/>
          </a:xfrm>
          <a:prstGeom prst="rect">
            <a:avLst/>
          </a:prstGeom>
        </p:spPr>
      </p:pic>
      <p:pic>
        <p:nvPicPr>
          <p:cNvPr id="36" name="Resim 35">
            <a:extLst>
              <a:ext uri="{FF2B5EF4-FFF2-40B4-BE49-F238E27FC236}">
                <a16:creationId xmlns:a16="http://schemas.microsoft.com/office/drawing/2014/main" id="{665BBF8B-6849-9BEF-5EF8-6EA0D99A5EB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11" t="13033" r="35958" b="12286"/>
          <a:stretch>
            <a:fillRect/>
          </a:stretch>
        </p:blipFill>
        <p:spPr>
          <a:xfrm>
            <a:off x="5111057" y="25729847"/>
            <a:ext cx="2286218" cy="3251426"/>
          </a:xfrm>
          <a:prstGeom prst="rect">
            <a:avLst/>
          </a:prstGeom>
        </p:spPr>
      </p:pic>
      <p:sp>
        <p:nvSpPr>
          <p:cNvPr id="44" name="角丸四角形 22">
            <a:extLst>
              <a:ext uri="{FF2B5EF4-FFF2-40B4-BE49-F238E27FC236}">
                <a16:creationId xmlns:a16="http://schemas.microsoft.com/office/drawing/2014/main" id="{D3AFF943-255E-52CF-A787-4851C77E3F77}"/>
              </a:ext>
            </a:extLst>
          </p:cNvPr>
          <p:cNvSpPr/>
          <p:nvPr/>
        </p:nvSpPr>
        <p:spPr>
          <a:xfrm>
            <a:off x="514070" y="25043164"/>
            <a:ext cx="7003237" cy="546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r>
              <a:rPr lang="en-US" altLang="ja-JP" b="1"/>
              <a:t>Part </a:t>
            </a:r>
            <a:r>
              <a:rPr lang="tr-TR" altLang="ja-JP" b="1"/>
              <a:t>5</a:t>
            </a:r>
            <a:endParaRPr kumimoji="1" lang="ja-JP" altLang="en-US" b="1"/>
          </a:p>
        </p:txBody>
      </p:sp>
      <p:sp>
        <p:nvSpPr>
          <p:cNvPr id="45" name="角丸四角形 21">
            <a:extLst>
              <a:ext uri="{FF2B5EF4-FFF2-40B4-BE49-F238E27FC236}">
                <a16:creationId xmlns:a16="http://schemas.microsoft.com/office/drawing/2014/main" id="{8C648CCE-40E7-A80A-82F4-EB23FFE24B9C}"/>
              </a:ext>
            </a:extLst>
          </p:cNvPr>
          <p:cNvSpPr/>
          <p:nvPr/>
        </p:nvSpPr>
        <p:spPr>
          <a:xfrm>
            <a:off x="514070" y="25043164"/>
            <a:ext cx="7006039" cy="4035762"/>
          </a:xfrm>
          <a:prstGeom prst="roundRect">
            <a:avLst>
              <a:gd name="adj" fmla="val 2739"/>
            </a:avLst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kumimoji="1" lang="ja-JP" altLang="en-US"/>
          </a:p>
        </p:txBody>
      </p:sp>
      <p:pic>
        <p:nvPicPr>
          <p:cNvPr id="38" name="Resim 37">
            <a:extLst>
              <a:ext uri="{FF2B5EF4-FFF2-40B4-BE49-F238E27FC236}">
                <a16:creationId xmlns:a16="http://schemas.microsoft.com/office/drawing/2014/main" id="{289F7355-078B-4FA2-33C9-6454C4AF54B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64" t="20857" r="34818" b="17670"/>
          <a:stretch>
            <a:fillRect/>
          </a:stretch>
        </p:blipFill>
        <p:spPr>
          <a:xfrm>
            <a:off x="16708665" y="20419133"/>
            <a:ext cx="3975847" cy="4255867"/>
          </a:xfrm>
          <a:prstGeom prst="rect">
            <a:avLst/>
          </a:prstGeom>
        </p:spPr>
      </p:pic>
      <p:pic>
        <p:nvPicPr>
          <p:cNvPr id="40" name="Resim 39">
            <a:extLst>
              <a:ext uri="{FF2B5EF4-FFF2-40B4-BE49-F238E27FC236}">
                <a16:creationId xmlns:a16="http://schemas.microsoft.com/office/drawing/2014/main" id="{9D7FB97F-4A0A-D1C3-D665-BE178624E0A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6" t="6367" r="25337" b="20013"/>
          <a:stretch>
            <a:fillRect/>
          </a:stretch>
        </p:blipFill>
        <p:spPr>
          <a:xfrm>
            <a:off x="10919544" y="20419133"/>
            <a:ext cx="5750519" cy="4172204"/>
          </a:xfrm>
          <a:prstGeom prst="rect">
            <a:avLst/>
          </a:prstGeom>
        </p:spPr>
      </p:pic>
      <p:sp>
        <p:nvSpPr>
          <p:cNvPr id="50" name="角丸四角形 22">
            <a:extLst>
              <a:ext uri="{FF2B5EF4-FFF2-40B4-BE49-F238E27FC236}">
                <a16:creationId xmlns:a16="http://schemas.microsoft.com/office/drawing/2014/main" id="{A2BC8794-8E38-F683-65F9-E7F7973D5893}"/>
              </a:ext>
            </a:extLst>
          </p:cNvPr>
          <p:cNvSpPr/>
          <p:nvPr/>
        </p:nvSpPr>
        <p:spPr>
          <a:xfrm>
            <a:off x="7715316" y="25036639"/>
            <a:ext cx="6149015" cy="546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r>
              <a:rPr lang="en-US" altLang="ja-JP" b="1"/>
              <a:t>Part </a:t>
            </a:r>
            <a:r>
              <a:rPr lang="tr-TR" altLang="ja-JP" b="1"/>
              <a:t>6</a:t>
            </a:r>
            <a:endParaRPr kumimoji="1" lang="ja-JP" altLang="en-US" b="1"/>
          </a:p>
        </p:txBody>
      </p:sp>
      <p:sp>
        <p:nvSpPr>
          <p:cNvPr id="51" name="角丸四角形 21">
            <a:extLst>
              <a:ext uri="{FF2B5EF4-FFF2-40B4-BE49-F238E27FC236}">
                <a16:creationId xmlns:a16="http://schemas.microsoft.com/office/drawing/2014/main" id="{9E0CA77F-8C3F-7F05-D6B3-CB485287436A}"/>
              </a:ext>
            </a:extLst>
          </p:cNvPr>
          <p:cNvSpPr/>
          <p:nvPr/>
        </p:nvSpPr>
        <p:spPr>
          <a:xfrm>
            <a:off x="7715217" y="25036639"/>
            <a:ext cx="6151475" cy="4035762"/>
          </a:xfrm>
          <a:prstGeom prst="roundRect">
            <a:avLst>
              <a:gd name="adj" fmla="val 2739"/>
            </a:avLst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kumimoji="1" lang="ja-JP" altLang="en-US"/>
          </a:p>
        </p:txBody>
      </p:sp>
      <p:sp>
        <p:nvSpPr>
          <p:cNvPr id="52" name="角丸四角形 22">
            <a:extLst>
              <a:ext uri="{FF2B5EF4-FFF2-40B4-BE49-F238E27FC236}">
                <a16:creationId xmlns:a16="http://schemas.microsoft.com/office/drawing/2014/main" id="{25D1854F-6E2A-B346-F045-28DA86046053}"/>
              </a:ext>
            </a:extLst>
          </p:cNvPr>
          <p:cNvSpPr/>
          <p:nvPr/>
        </p:nvSpPr>
        <p:spPr>
          <a:xfrm>
            <a:off x="14177783" y="25074731"/>
            <a:ext cx="6712135" cy="546823"/>
          </a:xfrm>
          <a:prstGeom prst="roundRect">
            <a:avLst>
              <a:gd name="adj" fmla="val 143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r>
              <a:rPr lang="tr-TR" altLang="ja-JP" b="1" err="1"/>
              <a:t>Other Parts</a:t>
            </a:r>
            <a:endParaRPr lang="tr-TR" altLang="ja-JP" b="1"/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9691C574-C236-C68B-BDE1-74BE455F7CB5}"/>
              </a:ext>
            </a:extLst>
          </p:cNvPr>
          <p:cNvSpPr/>
          <p:nvPr/>
        </p:nvSpPr>
        <p:spPr>
          <a:xfrm>
            <a:off x="14149784" y="25036639"/>
            <a:ext cx="6714820" cy="4035762"/>
          </a:xfrm>
          <a:prstGeom prst="roundRect">
            <a:avLst>
              <a:gd name="adj" fmla="val 2739"/>
            </a:avLst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kumimoji="1" lang="ja-JP" altLang="en-US"/>
          </a:p>
        </p:txBody>
      </p:sp>
      <p:pic>
        <p:nvPicPr>
          <p:cNvPr id="42" name="Resim 41" descr="pembe, alet, fırça içeren bir resim&#10;&#10;Açıklama otomatik olarak oluşturuldu">
            <a:extLst>
              <a:ext uri="{FF2B5EF4-FFF2-40B4-BE49-F238E27FC236}">
                <a16:creationId xmlns:a16="http://schemas.microsoft.com/office/drawing/2014/main" id="{128F937B-488B-89D0-CF21-A991A6426B2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6" t="16408" r="24083" b="17512"/>
          <a:stretch>
            <a:fillRect/>
          </a:stretch>
        </p:blipFill>
        <p:spPr>
          <a:xfrm>
            <a:off x="11339390" y="26304850"/>
            <a:ext cx="2398754" cy="1567221"/>
          </a:xfrm>
          <a:prstGeom prst="rect">
            <a:avLst/>
          </a:prstGeom>
        </p:spPr>
      </p:pic>
      <p:pic>
        <p:nvPicPr>
          <p:cNvPr id="46" name="Resim 45">
            <a:extLst>
              <a:ext uri="{FF2B5EF4-FFF2-40B4-BE49-F238E27FC236}">
                <a16:creationId xmlns:a16="http://schemas.microsoft.com/office/drawing/2014/main" id="{2DC5BBB2-FDB8-F245-E0D6-6F6135636F4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8" t="4680" r="17627" b="6065"/>
          <a:stretch>
            <a:fillRect/>
          </a:stretch>
        </p:blipFill>
        <p:spPr>
          <a:xfrm>
            <a:off x="7803201" y="25900718"/>
            <a:ext cx="3454786" cy="2478610"/>
          </a:xfrm>
          <a:prstGeom prst="rect">
            <a:avLst/>
          </a:prstGeom>
        </p:spPr>
      </p:pic>
      <p:pic>
        <p:nvPicPr>
          <p:cNvPr id="56" name="Resim 55">
            <a:extLst>
              <a:ext uri="{FF2B5EF4-FFF2-40B4-BE49-F238E27FC236}">
                <a16:creationId xmlns:a16="http://schemas.microsoft.com/office/drawing/2014/main" id="{4DBC44E8-C78A-0AA0-F44E-D9E3A807F15E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 l="14869" t="12402" r="3886" b="4531"/>
          <a:stretch>
            <a:fillRect/>
          </a:stretch>
        </p:blipFill>
        <p:spPr>
          <a:xfrm>
            <a:off x="14707901" y="25723627"/>
            <a:ext cx="5713297" cy="32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4719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19"/>
  <p:tag name="AS_OS" val="Unix 5.13.0.1021"/>
  <p:tag name="AS_RELEASE_DATE" val="2021.12.14"/>
  <p:tag name="AS_TITLE" val="Aspose.Slides for .NET Standard 2.0"/>
  <p:tag name="AS_VERSION" val="21.12"/>
</p:tagLst>
</file>

<file path=ppt/theme/theme1.xml><?xml version="1.0" encoding="utf-8"?>
<a:theme xmlns:r="http://schemas.openxmlformats.org/officeDocument/2006/relationships" xmlns:a="http://schemas.openxmlformats.org/drawingml/2006/main" name="poster2012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chemeClr val="accent3"/>
          </a:solidFill>
        </a:ln>
      </a:spPr>
      <a:bodyPr rtlCol="0" anchor="ctr"/>
      <a:lstStyle>
        <a:defPPr algn="ctr">
          <a:defRPr kumimoji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</a:theme>
</file>

<file path=ppt/theme/theme2.xml><?xml version="1.0" encoding="utf-8"?>
<a:theme xmlns:r="http://schemas.openxmlformats.org/officeDocument/2006/relationships"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Template>poster2012_template</Template>
  <Company>MS_lab</Company>
  <PresentationFormat>Özel</PresentationFormat>
  <Paragraphs>15</Paragraphs>
  <Slides>1</Slides>
  <Notes>1</Notes>
  <TotalTime>1317</TotalTime>
  <HiddenSlides>0</HiddenSlides>
  <MMClips>0</MMClips>
  <ScaleCrop>0</ScaleCrop>
  <HeadingPairs>
    <vt:vector baseType="variant" size="6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7">
      <vt:lpstr>Arial</vt:lpstr>
      <vt:lpstr>Calibri</vt:lpstr>
      <vt:lpstr>ＭＳ Ｐゴシック</vt:lpstr>
      <vt:lpstr>ＭＳ Ｐ明朝</vt:lpstr>
      <vt:lpstr>Tahoma</vt:lpstr>
      <vt:lpstr>poster2012_template</vt:lpstr>
      <vt:lpstr>PowerPoint Presentation</vt:lpstr>
    </vt:vector>
  </TitlesOfParts>
  <LinksUpToDate>0</LinksUpToDate>
  <SharedDoc>0</SharedDoc>
  <HyperlinksChanged>0</HyperlinksChanged>
  <Application>Aspose.Slides for .NET</Application>
  <AppVersion>21.1200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プレゼンテーション</dc:title>
  <dc:creator>jianing</dc:creator>
  <cp:lastModifiedBy>MUSTAFA USTA</cp:lastModifiedBy>
  <cp:revision>157</cp:revision>
  <cp:lastPrinted>2014-03-25T02:43:33.000</cp:lastPrinted>
  <dcterms:created xsi:type="dcterms:W3CDTF">2012-03-08T14:30:38Z</dcterms:created>
  <dcterms:modified xsi:type="dcterms:W3CDTF">2022-06-14T11:30:52Z</dcterms:modified>
</cp:coreProperties>
</file>