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E487-41D5-2287-CD9B-62F5ED48C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6AB4B-CC15-F68E-D9CE-5F63D34BC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E6612-4EA3-6377-CE72-AF202FD5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24F-F5AB-4A3C-BB0F-C4F680855619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B6047-0272-C5AF-C9DC-6C437C60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252F8-93E1-3FAB-B3AB-AE1698D6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7F86-0804-49DA-94B0-744867210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10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699D-124C-5F3B-B614-B1D4DE23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CE9E5-D687-E18D-54BD-01D5C38ED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14B0D-A11A-F4FE-6150-4DBF2AF3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24F-F5AB-4A3C-BB0F-C4F680855619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83F4-E0B5-7679-2FF2-D4356E28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CE0AA-ED72-1B9F-2F9D-F49FDCE7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7F86-0804-49DA-94B0-744867210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95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1EECF-3FE7-B3C5-D5C8-FC4CA2E6E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6F00D-D7D4-6137-9ED7-1EE017C1F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AFE37-D07D-3573-A155-FCD5FBB3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24F-F5AB-4A3C-BB0F-C4F680855619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54A8F-AC38-698F-79B6-8BA1BBE0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ECAD-E903-FBE2-86FB-ECC717BD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7F86-0804-49DA-94B0-744867210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91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9643-75CB-3560-48F2-9B3207D0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CAFD-B3D3-E60F-E970-30ACDC41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A808A-EAA2-DDD9-4404-B9082E7F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24F-F5AB-4A3C-BB0F-C4F680855619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73C9C-3BE1-4ED1-7DF5-D29334C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2806D-694C-1FD6-30FA-4B858DF5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7F86-0804-49DA-94B0-744867210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61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989D-D81F-E18B-4AB6-5983F168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D9CEA-E3D2-2777-4A19-1ADD8E21F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A2659-7269-F179-8EAA-72563446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24F-F5AB-4A3C-BB0F-C4F680855619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952F-AD86-132F-DA7C-DE3E66AD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0C12-F093-7198-8855-52884314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7F86-0804-49DA-94B0-744867210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41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5CB5-12E1-7AA8-F5BF-48380C07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5604-4684-768B-FA23-C985D73EC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33892-7C95-8D8A-3668-C08DB4709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87543-76B1-2F2E-A87C-3C3BEA9C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24F-F5AB-4A3C-BB0F-C4F680855619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BBE8B-4F34-F71E-8C0E-F1E9F2CF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AAEF8-EDD7-A483-378F-0BFFF3C4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7F86-0804-49DA-94B0-744867210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22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5D3C-8BF3-7088-78A7-7C66A664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161A-D269-ACE9-37BA-295455F78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AB71B-FB5D-9DB9-5F68-958D9ADA1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F79F4-98AC-ABA5-742E-7A9059BD4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A128F-F2D2-4912-020C-472B9567F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6691E-F0A0-C9F4-8ED3-FC1C0C57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24F-F5AB-4A3C-BB0F-C4F680855619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A5047-B86F-B887-CBD3-2C5120E2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2809E-9656-C927-DDFF-C1984125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7F86-0804-49DA-94B0-744867210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0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F782-A179-9DDF-4FE3-0F6E7733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C2AE1-9249-2D8B-AECD-17EEECAB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24F-F5AB-4A3C-BB0F-C4F680855619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67CB4-E4B1-7F8E-1EBB-C3ABA91C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62D07-14EE-87E3-F8D3-CA375B5C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7F86-0804-49DA-94B0-744867210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04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5D1E6-5A18-783A-E29F-E5D08964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24F-F5AB-4A3C-BB0F-C4F680855619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3F2D4-2C6F-8CB4-CB82-08423CC8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23715-EBC8-9AB3-C154-33CA5DB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7F86-0804-49DA-94B0-744867210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46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C86F-73CD-65E6-84AA-862FBC1E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2AE0-15B7-E602-A4CE-16CB786FA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92EB9-8869-322D-6A36-EF6FB358A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E5053-346C-ED9A-D56F-66C36D4A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24F-F5AB-4A3C-BB0F-C4F680855619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31329-67F3-672F-ADEB-EB0D89A3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88294-7D04-AC29-B769-DA8A0DAA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7F86-0804-49DA-94B0-744867210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69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9D47-3B92-0762-EB9B-967A870E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55D37-592E-9B8D-62FF-5AAA1FE33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73766-0389-EA64-AC69-939B12E44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60EE2-6193-195C-0344-76D893F0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24F-F5AB-4A3C-BB0F-C4F680855619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45CAE-F903-5C65-96DD-4097A12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F351A-7141-5B31-70DF-E7D35BAB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7F86-0804-49DA-94B0-744867210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64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EDCA2-DA3A-A416-F970-507E2BAD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0B5D3-4626-85A8-CF0D-3C8AFDE0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93119-7486-004F-13A9-D6583A3FC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5024F-F5AB-4A3C-BB0F-C4F680855619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2A21F-C0BE-8104-D886-BA5D93080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EC771-FD8A-8105-67B5-F15083559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7F86-0804-49DA-94B0-744867210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57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F028-A50F-3C60-FCEC-186430805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Greg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5EC55-0EA0-C049-2AA5-F9E2E47BC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https://github.com/RYNO8/Algothon-Greg</a:t>
            </a:r>
          </a:p>
        </p:txBody>
      </p:sp>
    </p:spTree>
    <p:extLst>
      <p:ext uri="{BB962C8B-B14F-4D97-AF65-F5344CB8AC3E}">
        <p14:creationId xmlns:p14="http://schemas.microsoft.com/office/powerpoint/2010/main" val="201013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7E7D-6EF6-F013-6876-8D43CF63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RSI (Relative strength index)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45E4F47-0B04-E438-DCDF-3DEF3EE9A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199" y="1863801"/>
            <a:ext cx="822360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8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7E4B-302E-343E-CC24-5890C19D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 (simple moving average)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030BBE5-146A-2C2D-025C-F13323B63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804" y="1863801"/>
            <a:ext cx="9448391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AF20-0431-5CD0-0CC7-D97D55C6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8178-153B-A99F-8549-3D0EE743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472D6F-7457-5BDB-59DF-6899914D8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603" y="2505779"/>
            <a:ext cx="8428793" cy="184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9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8E0F-9103-910A-0164-C184C059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MOVAVG (weighted moving average)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EE708C-5A67-27C1-843F-ADCAA2B8F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209" y="1863801"/>
            <a:ext cx="1003558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1502-4520-9936-A277-05658294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Signal to Position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F25AA6-EECD-5FEB-E423-EC42A6034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2357" y="361604"/>
            <a:ext cx="4478396" cy="61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2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4482-1915-7EEE-ABE4-C505CA18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57144" cy="5592164"/>
          </a:xfrm>
        </p:spPr>
        <p:txBody>
          <a:bodyPr/>
          <a:lstStyle/>
          <a:p>
            <a:r>
              <a:rPr lang="en-GB" dirty="0"/>
              <a:t>Combining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5DBF-CA30-4DE4-A5FE-2026410CC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066" y="186165"/>
            <a:ext cx="6907734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err="1"/>
              <a:t>instrument_strategies</a:t>
            </a:r>
            <a:r>
              <a:rPr lang="en-GB" sz="1600" dirty="0"/>
              <a:t> = {</a:t>
            </a:r>
          </a:p>
          <a:p>
            <a:pPr marL="0" indent="0">
              <a:buNone/>
            </a:pPr>
            <a:r>
              <a:rPr lang="en-GB" sz="1600" dirty="0"/>
              <a:t>    0: {"strategy": "RSI", "mean": 642.2065750000056},</a:t>
            </a:r>
          </a:p>
          <a:p>
            <a:pPr marL="0" indent="0">
              <a:buNone/>
            </a:pPr>
            <a:r>
              <a:rPr lang="en-GB" sz="1600" dirty="0"/>
              <a:t>    1: {"strategy": "SELL", "mean": 1661.685400000004},</a:t>
            </a:r>
          </a:p>
          <a:p>
            <a:pPr marL="0" indent="0">
              <a:buNone/>
            </a:pPr>
            <a:r>
              <a:rPr lang="en-GB" sz="1600" dirty="0"/>
              <a:t>    2: {"strategy": "SELL", "mean": 716.1606999999913},</a:t>
            </a:r>
          </a:p>
          <a:p>
            <a:pPr marL="0" indent="0">
              <a:buNone/>
            </a:pPr>
            <a:r>
              <a:rPr lang="en-GB" sz="1600" dirty="0"/>
              <a:t>    3: {"strategy": "MOVAVG", "mean": 418.24525000000904},</a:t>
            </a:r>
          </a:p>
          <a:p>
            <a:pPr marL="0" indent="0">
              <a:buNone/>
            </a:pPr>
            <a:r>
              <a:rPr lang="en-GB" sz="1600" dirty="0"/>
              <a:t>    4: {"strategy": "MOVAVG", "mean": 204.8790500000032},</a:t>
            </a:r>
          </a:p>
          <a:p>
            <a:pPr marL="0" indent="0">
              <a:buNone/>
            </a:pPr>
            <a:r>
              <a:rPr lang="en-GB" sz="1600" dirty="0"/>
              <a:t>    5: {"strategy": "MOVAVG", "mean": 660.6695500000023},</a:t>
            </a:r>
          </a:p>
          <a:p>
            <a:pPr marL="0" indent="0">
              <a:buNone/>
            </a:pPr>
            <a:r>
              <a:rPr lang="en-GB" sz="1600" dirty="0"/>
              <a:t>    6: {"strategy": "SELL", "mean": 272.80122499999743},</a:t>
            </a:r>
          </a:p>
          <a:p>
            <a:pPr marL="0" indent="0">
              <a:buNone/>
            </a:pPr>
            <a:r>
              <a:rPr lang="en-GB" sz="1600" dirty="0"/>
              <a:t>    7: {"strategy": "SMA", "mean": 1374.7589999999946, "short": 20, "long": 40},</a:t>
            </a:r>
          </a:p>
          <a:p>
            <a:pPr marL="0" indent="0">
              <a:buNone/>
            </a:pPr>
            <a:r>
              <a:rPr lang="en-GB" sz="1600" dirty="0"/>
              <a:t>    8: {"strategy": "SELL", "mean": 480.9752500000013},</a:t>
            </a:r>
          </a:p>
          <a:p>
            <a:pPr marL="0" indent="0">
              <a:buNone/>
            </a:pPr>
            <a:r>
              <a:rPr lang="en-GB" sz="1600" dirty="0"/>
              <a:t>    9: None,</a:t>
            </a:r>
          </a:p>
          <a:p>
            <a:pPr marL="0" indent="0">
              <a:buNone/>
            </a:pPr>
            <a:r>
              <a:rPr lang="en-GB" sz="1600" dirty="0"/>
              <a:t>    10: {"strategy": "SELL", "mean": 1838.0653000000093},</a:t>
            </a:r>
          </a:p>
          <a:p>
            <a:pPr marL="0" indent="0">
              <a:buNone/>
            </a:pPr>
            <a:r>
              <a:rPr lang="en-GB" sz="1600" dirty="0"/>
              <a:t>    11: {"strategy": "SELL", "mean": 175.83562499999607},</a:t>
            </a:r>
          </a:p>
          <a:p>
            <a:pPr marL="0" indent="0">
              <a:buNone/>
            </a:pPr>
            <a:r>
              <a:rPr lang="en-GB" sz="1600" dirty="0"/>
              <a:t>    12: {"strategy": "SELL", "mean": 1221.718100000011},</a:t>
            </a:r>
          </a:p>
          <a:p>
            <a:pPr marL="0" indent="0">
              <a:buNone/>
            </a:pPr>
            <a:r>
              <a:rPr lang="en-GB" sz="1600" dirty="0"/>
              <a:t>    13: {"strategy": "SELL", "mean": 919.9443999999985},</a:t>
            </a:r>
          </a:p>
          <a:p>
            <a:pPr marL="0" indent="0">
              <a:buNone/>
            </a:pPr>
            <a:r>
              <a:rPr lang="en-GB" sz="1600" dirty="0"/>
              <a:t>    14: {"strategy": "SELL", "mean": 1392.3925499999914},</a:t>
            </a:r>
          </a:p>
          <a:p>
            <a:pPr marL="0" indent="0">
              <a:buNone/>
            </a:pPr>
            <a:r>
              <a:rPr lang="en-GB" sz="1600" dirty="0"/>
              <a:t>     …</a:t>
            </a:r>
          </a:p>
        </p:txBody>
      </p:sp>
    </p:spTree>
    <p:extLst>
      <p:ext uri="{BB962C8B-B14F-4D97-AF65-F5344CB8AC3E}">
        <p14:creationId xmlns:p14="http://schemas.microsoft.com/office/powerpoint/2010/main" val="71103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Team Greg</vt:lpstr>
      <vt:lpstr>RSI (Relative strength index)</vt:lpstr>
      <vt:lpstr>SMA (simple moving average)</vt:lpstr>
      <vt:lpstr>SELL</vt:lpstr>
      <vt:lpstr>MOVAVG (weighted moving average)</vt:lpstr>
      <vt:lpstr>Signal to Position</vt:lpstr>
      <vt:lpstr>Combining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Greg</dc:title>
  <dc:creator>Ryan Ong</dc:creator>
  <cp:lastModifiedBy>Ryan Ong</cp:lastModifiedBy>
  <cp:revision>1</cp:revision>
  <dcterms:created xsi:type="dcterms:W3CDTF">2022-07-13T22:44:11Z</dcterms:created>
  <dcterms:modified xsi:type="dcterms:W3CDTF">2022-07-13T22:58:22Z</dcterms:modified>
</cp:coreProperties>
</file>