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2C251-C71A-C810-A303-ECACB725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09AB81-567B-DF28-7E58-124289C89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CF4CD2-43E3-7F8B-2535-FB60DECD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A4B2B9-D4C1-5F0B-C5C2-1E3EA2FB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12608-8125-F37A-F7B3-7C486F5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488E6-8460-92A0-4503-937C9475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8D405C-103F-07F1-2EC4-34498DA9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C0EE7-5332-C69A-F6EC-7455DD9E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91F6-E6C8-E2C6-E5AF-2F34234D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A8A84-817A-6375-28E0-0B5A374B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6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0F6393-04AB-194C-3CBC-BCD78B016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55F4D5-C7DC-55E7-5FA2-7EBA7A91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38DE7-F384-7B32-7F45-636EBE90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D991D-AA8F-4C84-CE19-AFE16E1B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1274A-78BE-0713-2142-4CBEBD2F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4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13FFF-92A7-3801-1973-A834E095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26E11-0409-ACAD-41DA-6C19B278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EADF1-024B-5177-4B63-8F118E9D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8A82D6-F201-1990-4A12-C2205DD3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EE0395-FE42-4664-8D80-4F911067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7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BE1A6-9C1F-9EB0-9887-C07D7D9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DFFC9-65AA-D645-89CE-EAFF246F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3587E-8685-DE6F-AFA2-90E8F5CA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652597-DDA0-CAA3-5955-CA0306EE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1D85C-60F2-CBA3-A4E9-4863BE5C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43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066FE-B77F-5412-0653-8001EE2A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ED3BD2-4CCA-4D82-A9E3-84FFF3D29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80268-53D4-B925-A838-063EEBCF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E7FA8-A64E-9342-F2EF-6D4F61ED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757B02-90E8-D636-572F-ABD34C6F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297A08-E93E-4D66-4F2E-75DBC976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F7FEE-3955-CB03-64AF-10A1F67D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292C82-C4D7-A3C0-121B-52F7B442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CE40A0-3B98-C099-7C2E-9A363D53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A45C2-1DAC-657A-8602-6A2C89333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C0BA0D-84E6-D0DB-8A08-F3B2D5A46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CDCC3C-07F4-E477-9A2E-BF6EB012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0ABD0-9111-1614-88D0-8C7E2DF6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F427C3-EF74-E7E4-EFED-FAA60EA8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30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D297F-6A0F-73B2-4BA0-03A63A15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5AA972-E327-CD24-FE91-C5344502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ED38A-5367-2FCD-85CD-BDDF8C4A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D86D38-720F-E846-61FB-2CF4CE4C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9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6C852C-6468-B143-A368-D7BA1A42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664E8D-FB59-196A-065A-4DBFA624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2BE63B-4CC1-454B-6874-E0DACE5D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6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267BD-BAAF-A317-7532-A79FC319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5A3D9-D0B4-D734-C964-433F1CB8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0CAEEE-5445-B4A4-A4C6-91E3D771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20A3D-A0C7-F243-0287-A2168F54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590E66-291A-C0E4-9E9C-1988943E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E3AD04-F336-8667-F6F6-B533B2AB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54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945E4-EC14-5F6D-0F15-47145D70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9894B3-54B0-8C43-1D2A-AAE65A322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2AFEBA-CCC1-FA54-C1EB-A77EA5A77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8E0E3-6D13-8EF3-5BD0-2DC77F2B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05422-9C16-7762-23A9-9602F299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E7FE2-E1C4-9BB8-B70F-4EAF1D13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8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743B32-0939-EE50-0508-CDE04B9D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E8106-05E5-2A3B-E381-A9707821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17B4C8-F8A1-A9ED-FCA6-D654AE193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36D5-5A50-4A12-8A7D-CE8F9DAE6CF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DF2E7-7D72-331E-F337-DFFE68B7F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5973A-0D2A-2815-2589-6E742B947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E749-7323-4986-9E3D-F29C79F4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38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33CA059-BE52-C553-F7DC-1C7DE55BE9C9}"/>
              </a:ext>
            </a:extLst>
          </p:cNvPr>
          <p:cNvGrpSpPr/>
          <p:nvPr/>
        </p:nvGrpSpPr>
        <p:grpSpPr>
          <a:xfrm>
            <a:off x="1583725" y="170761"/>
            <a:ext cx="9515890" cy="6516477"/>
            <a:chOff x="1583725" y="170761"/>
            <a:chExt cx="9515890" cy="6516477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6CD85576-4DB1-4BBE-847F-733A47F1DB9E}"/>
                </a:ext>
              </a:extLst>
            </p:cNvPr>
            <p:cNvGrpSpPr/>
            <p:nvPr/>
          </p:nvGrpSpPr>
          <p:grpSpPr>
            <a:xfrm>
              <a:off x="1583725" y="170761"/>
              <a:ext cx="9515890" cy="6516477"/>
              <a:chOff x="1583725" y="170761"/>
              <a:chExt cx="8728304" cy="6516477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A0388DA3-3C62-B05C-80C2-D315DDCBF596}"/>
                  </a:ext>
                </a:extLst>
              </p:cNvPr>
              <p:cNvSpPr/>
              <p:nvPr/>
            </p:nvSpPr>
            <p:spPr>
              <a:xfrm>
                <a:off x="1583725" y="170761"/>
                <a:ext cx="8728304" cy="651647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4D1B3CF-0386-1C57-4321-5AD066C2C756}"/>
                  </a:ext>
                </a:extLst>
              </p:cNvPr>
              <p:cNvGrpSpPr/>
              <p:nvPr/>
            </p:nvGrpSpPr>
            <p:grpSpPr>
              <a:xfrm>
                <a:off x="2438203" y="1027748"/>
                <a:ext cx="1876305" cy="1142129"/>
                <a:chOff x="777832" y="544606"/>
                <a:chExt cx="2126381" cy="176081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1A4725B3-3989-75C3-AD8C-E4804B8CA954}"/>
                    </a:ext>
                  </a:extLst>
                </p:cNvPr>
                <p:cNvSpPr/>
                <p:nvPr/>
              </p:nvSpPr>
              <p:spPr>
                <a:xfrm>
                  <a:off x="777832" y="54460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0B6AEDBD-1A35-E5F9-E5BB-414AFC33E5C7}"/>
                    </a:ext>
                  </a:extLst>
                </p:cNvPr>
                <p:cNvSpPr/>
                <p:nvPr/>
              </p:nvSpPr>
              <p:spPr>
                <a:xfrm>
                  <a:off x="777832" y="77046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05C5C7D-519D-2BF6-C406-A3B81CD38DBC}"/>
                    </a:ext>
                  </a:extLst>
                </p:cNvPr>
                <p:cNvSpPr/>
                <p:nvPr/>
              </p:nvSpPr>
              <p:spPr>
                <a:xfrm>
                  <a:off x="777832" y="99632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157AD928-5AAB-63B0-E2AA-EA11DB467FC8}"/>
                    </a:ext>
                  </a:extLst>
                </p:cNvPr>
                <p:cNvSpPr/>
                <p:nvPr/>
              </p:nvSpPr>
              <p:spPr>
                <a:xfrm>
                  <a:off x="777832" y="122218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BA30A13F-5861-3E85-94E1-40C8F46065D5}"/>
                    </a:ext>
                  </a:extLst>
                </p:cNvPr>
                <p:cNvSpPr/>
                <p:nvPr/>
              </p:nvSpPr>
              <p:spPr>
                <a:xfrm>
                  <a:off x="777832" y="144804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DDC45568-0FB7-EE4E-B196-459A6248A8EB}"/>
                    </a:ext>
                  </a:extLst>
                </p:cNvPr>
                <p:cNvSpPr/>
                <p:nvPr/>
              </p:nvSpPr>
              <p:spPr>
                <a:xfrm>
                  <a:off x="777832" y="167390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04EC631A-4B41-C8D6-36E3-7ED5CB078B70}"/>
                    </a:ext>
                  </a:extLst>
                </p:cNvPr>
                <p:cNvSpPr/>
                <p:nvPr/>
              </p:nvSpPr>
              <p:spPr>
                <a:xfrm>
                  <a:off x="777832" y="189976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D4068C3-5615-1746-8D62-102E14261F20}"/>
                    </a:ext>
                  </a:extLst>
                </p:cNvPr>
                <p:cNvSpPr/>
                <p:nvPr/>
              </p:nvSpPr>
              <p:spPr>
                <a:xfrm>
                  <a:off x="777832" y="2125627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01969DBC-35EA-DB6C-C0F4-BFE306400E08}"/>
                  </a:ext>
                </a:extLst>
              </p:cNvPr>
              <p:cNvGrpSpPr/>
              <p:nvPr/>
            </p:nvGrpSpPr>
            <p:grpSpPr>
              <a:xfrm>
                <a:off x="2438202" y="2278507"/>
                <a:ext cx="1876305" cy="1142129"/>
                <a:chOff x="777832" y="544606"/>
                <a:chExt cx="2126381" cy="1760810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06B31441-5D20-2A1D-0376-1E9721FED3FF}"/>
                    </a:ext>
                  </a:extLst>
                </p:cNvPr>
                <p:cNvSpPr/>
                <p:nvPr/>
              </p:nvSpPr>
              <p:spPr>
                <a:xfrm>
                  <a:off x="777832" y="54460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74F460B4-D993-4A01-1BB6-E9327D6689B9}"/>
                    </a:ext>
                  </a:extLst>
                </p:cNvPr>
                <p:cNvSpPr/>
                <p:nvPr/>
              </p:nvSpPr>
              <p:spPr>
                <a:xfrm>
                  <a:off x="777832" y="77046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3F84463-DEC3-67FC-7080-6374BBFAA49B}"/>
                    </a:ext>
                  </a:extLst>
                </p:cNvPr>
                <p:cNvSpPr/>
                <p:nvPr/>
              </p:nvSpPr>
              <p:spPr>
                <a:xfrm>
                  <a:off x="777832" y="99632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3C91138D-043B-A1F3-8704-BC1BDDFB191A}"/>
                    </a:ext>
                  </a:extLst>
                </p:cNvPr>
                <p:cNvSpPr/>
                <p:nvPr/>
              </p:nvSpPr>
              <p:spPr>
                <a:xfrm>
                  <a:off x="777832" y="122218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59E26BB6-D039-A04A-EB04-24238E609EDA}"/>
                    </a:ext>
                  </a:extLst>
                </p:cNvPr>
                <p:cNvSpPr/>
                <p:nvPr/>
              </p:nvSpPr>
              <p:spPr>
                <a:xfrm>
                  <a:off x="777832" y="144804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AC16E54A-8F18-5D26-F1AA-4D76CC4C1D99}"/>
                    </a:ext>
                  </a:extLst>
                </p:cNvPr>
                <p:cNvSpPr/>
                <p:nvPr/>
              </p:nvSpPr>
              <p:spPr>
                <a:xfrm>
                  <a:off x="777832" y="167390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74F392EF-1322-BBB9-FE89-EE9044662DCD}"/>
                    </a:ext>
                  </a:extLst>
                </p:cNvPr>
                <p:cNvSpPr/>
                <p:nvPr/>
              </p:nvSpPr>
              <p:spPr>
                <a:xfrm>
                  <a:off x="777832" y="189976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93E88EF0-D026-38C4-BF74-30224DAFDACE}"/>
                    </a:ext>
                  </a:extLst>
                </p:cNvPr>
                <p:cNvSpPr/>
                <p:nvPr/>
              </p:nvSpPr>
              <p:spPr>
                <a:xfrm>
                  <a:off x="777832" y="2125627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BBCDD4E5-A69E-A27C-B43C-0494A97FAE73}"/>
                  </a:ext>
                </a:extLst>
              </p:cNvPr>
              <p:cNvGrpSpPr/>
              <p:nvPr/>
            </p:nvGrpSpPr>
            <p:grpSpPr>
              <a:xfrm>
                <a:off x="2438201" y="3518317"/>
                <a:ext cx="1876305" cy="1142129"/>
                <a:chOff x="777832" y="544606"/>
                <a:chExt cx="2126381" cy="1760810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6758E9CF-14FA-5DE3-B765-DAF3527FA753}"/>
                    </a:ext>
                  </a:extLst>
                </p:cNvPr>
                <p:cNvSpPr/>
                <p:nvPr/>
              </p:nvSpPr>
              <p:spPr>
                <a:xfrm>
                  <a:off x="777832" y="54460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DC22A86F-A52F-D5E8-2916-F52C5D4A5252}"/>
                    </a:ext>
                  </a:extLst>
                </p:cNvPr>
                <p:cNvSpPr/>
                <p:nvPr/>
              </p:nvSpPr>
              <p:spPr>
                <a:xfrm>
                  <a:off x="777832" y="77046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0FCDD167-CE75-7137-1A16-073713719181}"/>
                    </a:ext>
                  </a:extLst>
                </p:cNvPr>
                <p:cNvSpPr/>
                <p:nvPr/>
              </p:nvSpPr>
              <p:spPr>
                <a:xfrm>
                  <a:off x="777832" y="99632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806437D2-3926-8CD8-CC79-DCABE155F149}"/>
                    </a:ext>
                  </a:extLst>
                </p:cNvPr>
                <p:cNvSpPr/>
                <p:nvPr/>
              </p:nvSpPr>
              <p:spPr>
                <a:xfrm>
                  <a:off x="777832" y="122218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8C1288F4-3B18-2154-7DB1-F6B87024A774}"/>
                    </a:ext>
                  </a:extLst>
                </p:cNvPr>
                <p:cNvSpPr/>
                <p:nvPr/>
              </p:nvSpPr>
              <p:spPr>
                <a:xfrm>
                  <a:off x="777832" y="144804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9FDF5E2C-43EF-F71E-E384-3672F887DE62}"/>
                    </a:ext>
                  </a:extLst>
                </p:cNvPr>
                <p:cNvSpPr/>
                <p:nvPr/>
              </p:nvSpPr>
              <p:spPr>
                <a:xfrm>
                  <a:off x="777832" y="167390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4E565DB5-C0F3-54EF-6E02-EF958BFFE326}"/>
                    </a:ext>
                  </a:extLst>
                </p:cNvPr>
                <p:cNvSpPr/>
                <p:nvPr/>
              </p:nvSpPr>
              <p:spPr>
                <a:xfrm>
                  <a:off x="777832" y="189976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DC8244E8-733B-AFC6-BC3D-25603A232740}"/>
                    </a:ext>
                  </a:extLst>
                </p:cNvPr>
                <p:cNvSpPr/>
                <p:nvPr/>
              </p:nvSpPr>
              <p:spPr>
                <a:xfrm>
                  <a:off x="777832" y="2125627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C5535B32-7C6D-D93F-C5AA-30A95D015190}"/>
                  </a:ext>
                </a:extLst>
              </p:cNvPr>
              <p:cNvGrpSpPr/>
              <p:nvPr/>
            </p:nvGrpSpPr>
            <p:grpSpPr>
              <a:xfrm>
                <a:off x="2438201" y="4758127"/>
                <a:ext cx="1876305" cy="1142129"/>
                <a:chOff x="777832" y="544606"/>
                <a:chExt cx="2126381" cy="1760810"/>
              </a:xfrm>
            </p:grpSpPr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40975752-47D8-B6B3-CCFD-088195DEB25D}"/>
                    </a:ext>
                  </a:extLst>
                </p:cNvPr>
                <p:cNvSpPr/>
                <p:nvPr/>
              </p:nvSpPr>
              <p:spPr>
                <a:xfrm>
                  <a:off x="777832" y="54460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9FA38875-6D30-85B7-94E6-9507EB8E23AA}"/>
                    </a:ext>
                  </a:extLst>
                </p:cNvPr>
                <p:cNvSpPr/>
                <p:nvPr/>
              </p:nvSpPr>
              <p:spPr>
                <a:xfrm>
                  <a:off x="777832" y="77046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C34DB940-BBE0-529A-CB52-B0ED77DA1EFC}"/>
                    </a:ext>
                  </a:extLst>
                </p:cNvPr>
                <p:cNvSpPr/>
                <p:nvPr/>
              </p:nvSpPr>
              <p:spPr>
                <a:xfrm>
                  <a:off x="777832" y="99632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FA0E9000-B2C2-BC3B-D9E8-8C7E9D7008D3}"/>
                    </a:ext>
                  </a:extLst>
                </p:cNvPr>
                <p:cNvSpPr/>
                <p:nvPr/>
              </p:nvSpPr>
              <p:spPr>
                <a:xfrm>
                  <a:off x="777832" y="122218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67F23483-B657-BD55-4F83-5D0A2C51B26A}"/>
                    </a:ext>
                  </a:extLst>
                </p:cNvPr>
                <p:cNvSpPr/>
                <p:nvPr/>
              </p:nvSpPr>
              <p:spPr>
                <a:xfrm>
                  <a:off x="777832" y="144804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AB81C10B-8ADE-3581-C003-0A9D25ECE7CF}"/>
                    </a:ext>
                  </a:extLst>
                </p:cNvPr>
                <p:cNvSpPr/>
                <p:nvPr/>
              </p:nvSpPr>
              <p:spPr>
                <a:xfrm>
                  <a:off x="777832" y="167390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7E03DB43-2242-0F5A-A75F-2CABCBE7235C}"/>
                    </a:ext>
                  </a:extLst>
                </p:cNvPr>
                <p:cNvSpPr/>
                <p:nvPr/>
              </p:nvSpPr>
              <p:spPr>
                <a:xfrm>
                  <a:off x="777832" y="1899766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85A074C9-6F18-1790-774A-14071668E7B8}"/>
                    </a:ext>
                  </a:extLst>
                </p:cNvPr>
                <p:cNvSpPr/>
                <p:nvPr/>
              </p:nvSpPr>
              <p:spPr>
                <a:xfrm>
                  <a:off x="777832" y="2125627"/>
                  <a:ext cx="2126381" cy="1797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F838B63-86C6-63A3-B109-0055F5E30D23}"/>
                  </a:ext>
                </a:extLst>
              </p:cNvPr>
              <p:cNvSpPr txBox="1"/>
              <p:nvPr/>
            </p:nvSpPr>
            <p:spPr>
              <a:xfrm>
                <a:off x="4692007" y="541891"/>
                <a:ext cx="5330751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8</a:t>
                </a:r>
                <a:r>
                  <a:rPr kumimoji="1" lang="ja-JP" altLang="en-US" dirty="0"/>
                  <a:t>試合</a:t>
                </a:r>
                <a:r>
                  <a:rPr kumimoji="1" lang="en-US" altLang="ja-JP" dirty="0"/>
                  <a:t>(Home:4</a:t>
                </a:r>
                <a:r>
                  <a:rPr kumimoji="1" lang="ja-JP" altLang="en-US" dirty="0"/>
                  <a:t>試合</a:t>
                </a:r>
                <a:r>
                  <a:rPr kumimoji="1" lang="en-US" altLang="ja-JP" dirty="0"/>
                  <a:t>, Away:4</a:t>
                </a:r>
                <a:r>
                  <a:rPr kumimoji="1" lang="ja-JP" altLang="en-US" dirty="0"/>
                  <a:t>試合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を通して順位を決定</a:t>
                </a:r>
                <a:endParaRPr kumimoji="1" lang="en-US" altLang="ja-JP" dirty="0"/>
              </a:p>
              <a:p>
                <a:r>
                  <a:rPr kumimoji="1" lang="en-US" altLang="ja-JP" dirty="0">
                    <a:sym typeface="Wingdings" panose="05000000000000000000" pitchFamily="2" charset="2"/>
                  </a:rPr>
                  <a:t> </a:t>
                </a:r>
                <a:r>
                  <a:rPr kumimoji="1" lang="ja-JP" altLang="en-US" dirty="0">
                    <a:sym typeface="Wingdings" panose="05000000000000000000" pitchFamily="2" charset="2"/>
                  </a:rPr>
                  <a:t>この</a:t>
                </a:r>
                <a:r>
                  <a:rPr kumimoji="1" lang="en-US" altLang="ja-JP" dirty="0">
                    <a:sym typeface="Wingdings" panose="05000000000000000000" pitchFamily="2" charset="2"/>
                  </a:rPr>
                  <a:t>8</a:t>
                </a:r>
                <a:r>
                  <a:rPr kumimoji="1" lang="ja-JP" altLang="en-US" dirty="0">
                    <a:sym typeface="Wingdings" panose="05000000000000000000" pitchFamily="2" charset="2"/>
                  </a:rPr>
                  <a:t>試合はシーズン初めに対戦相手が決定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1821E7D-DC6F-B382-0503-3192F8BDDD03}"/>
                  </a:ext>
                </a:extLst>
              </p:cNvPr>
              <p:cNvSpPr txBox="1"/>
              <p:nvPr/>
            </p:nvSpPr>
            <p:spPr>
              <a:xfrm>
                <a:off x="1952435" y="1011150"/>
                <a:ext cx="8965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/>
                  <a:t>1</a:t>
                </a:r>
                <a:r>
                  <a:rPr kumimoji="1" lang="ja-JP" altLang="en-US" sz="1050" dirty="0"/>
                  <a:t>位</a:t>
                </a: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9CE8998-41AB-C6C7-0F42-CB519C742D52}"/>
                  </a:ext>
                </a:extLst>
              </p:cNvPr>
              <p:cNvSpPr txBox="1"/>
              <p:nvPr/>
            </p:nvSpPr>
            <p:spPr>
              <a:xfrm>
                <a:off x="1952431" y="6328161"/>
                <a:ext cx="8965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/>
                  <a:t>36</a:t>
                </a:r>
                <a:r>
                  <a:rPr kumimoji="1" lang="ja-JP" altLang="en-US" sz="1050" dirty="0"/>
                  <a:t>位</a:t>
                </a:r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55E539F-7539-099A-D499-4AACB88777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170392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E016F392-311D-0185-DA75-88F14C7FD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1421704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29C2DF23-AD12-CE98-B19F-06EE9766C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1562813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2995FEBA-2FE1-593C-A41B-38C5DEC0A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1845031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49A24D65-C150-2D56-4C91-30FC16808F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1986138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A966663-36B8-09A3-47C1-13EB08F77919}"/>
                  </a:ext>
                </a:extLst>
              </p:cNvPr>
              <p:cNvSpPr txBox="1"/>
              <p:nvPr/>
            </p:nvSpPr>
            <p:spPr>
              <a:xfrm>
                <a:off x="4680927" y="1739922"/>
                <a:ext cx="336846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上位</a:t>
                </a:r>
                <a:r>
                  <a:rPr lang="en-US" altLang="ja-JP" dirty="0"/>
                  <a:t>8</a:t>
                </a:r>
                <a:r>
                  <a:rPr lang="ja-JP" altLang="en-US" dirty="0"/>
                  <a:t>クラブはストレートイン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749CF33-8FF8-6A65-F238-D60A137CDD96}"/>
                  </a:ext>
                </a:extLst>
              </p:cNvPr>
              <p:cNvSpPr txBox="1"/>
              <p:nvPr/>
            </p:nvSpPr>
            <p:spPr>
              <a:xfrm>
                <a:off x="4680929" y="3152378"/>
                <a:ext cx="557103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9-24</a:t>
                </a:r>
                <a:r>
                  <a:rPr kumimoji="1" lang="ja-JP" altLang="en-US" dirty="0"/>
                  <a:t>位は</a:t>
                </a:r>
                <a:r>
                  <a:rPr kumimoji="1" lang="en-US" altLang="ja-JP" dirty="0" err="1"/>
                  <a:t>Home&amp;Away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Playoff</a:t>
                </a:r>
                <a:r>
                  <a:rPr kumimoji="1" lang="ja-JP" altLang="en-US" dirty="0"/>
                  <a:t>へ</a:t>
                </a:r>
                <a:endParaRPr kumimoji="1" lang="en-US" altLang="ja-JP" dirty="0"/>
              </a:p>
              <a:p>
                <a:r>
                  <a:rPr lang="en-US" altLang="ja-JP" dirty="0">
                    <a:sym typeface="Wingdings" panose="05000000000000000000" pitchFamily="2" charset="2"/>
                  </a:rPr>
                  <a:t> </a:t>
                </a:r>
                <a:r>
                  <a:rPr lang="ja-JP" altLang="en-US" dirty="0">
                    <a:sym typeface="Wingdings" panose="05000000000000000000" pitchFamily="2" charset="2"/>
                  </a:rPr>
                  <a:t>勝ち上がった</a:t>
                </a:r>
                <a:r>
                  <a:rPr lang="en-US" altLang="ja-JP" dirty="0">
                    <a:sym typeface="Wingdings" panose="05000000000000000000" pitchFamily="2" charset="2"/>
                  </a:rPr>
                  <a:t>8</a:t>
                </a:r>
                <a:r>
                  <a:rPr lang="ja-JP" altLang="en-US" dirty="0">
                    <a:sym typeface="Wingdings" panose="05000000000000000000" pitchFamily="2" charset="2"/>
                  </a:rPr>
                  <a:t>クラブがノックアウトステージへ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8C1348A-59D1-9C2D-5AED-0E0C93BF4605}"/>
                  </a:ext>
                </a:extLst>
              </p:cNvPr>
              <p:cNvSpPr txBox="1"/>
              <p:nvPr/>
            </p:nvSpPr>
            <p:spPr>
              <a:xfrm>
                <a:off x="4680929" y="5145848"/>
                <a:ext cx="2847853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25 – 36</a:t>
                </a:r>
                <a:r>
                  <a:rPr kumimoji="1" lang="ja-JP" altLang="en-US" dirty="0"/>
                  <a:t>位はそのまま敗退</a:t>
                </a: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88E963A-B33F-54A2-E680-96B64DEBB335}"/>
                  </a:ext>
                </a:extLst>
              </p:cNvPr>
              <p:cNvSpPr txBox="1"/>
              <p:nvPr/>
            </p:nvSpPr>
            <p:spPr>
              <a:xfrm>
                <a:off x="1952434" y="1170927"/>
                <a:ext cx="8965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2</a:t>
                </a:r>
                <a:r>
                  <a:rPr kumimoji="1" lang="ja-JP" altLang="en-US" sz="1050" dirty="0"/>
                  <a:t>位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8505D51-49AF-AE47-7E94-E14CC8BD2516}"/>
                  </a:ext>
                </a:extLst>
              </p:cNvPr>
              <p:cNvSpPr txBox="1"/>
              <p:nvPr/>
            </p:nvSpPr>
            <p:spPr>
              <a:xfrm>
                <a:off x="1952432" y="2044697"/>
                <a:ext cx="8965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/>
                  <a:t>8</a:t>
                </a:r>
                <a:r>
                  <a:rPr kumimoji="1" lang="ja-JP" altLang="en-US" sz="1050" dirty="0"/>
                  <a:t>位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A9DE9F-A214-0373-CC58-890C5057BCBF}"/>
                  </a:ext>
                </a:extLst>
              </p:cNvPr>
              <p:cNvSpPr txBox="1"/>
              <p:nvPr/>
            </p:nvSpPr>
            <p:spPr>
              <a:xfrm>
                <a:off x="1952433" y="2262265"/>
                <a:ext cx="8965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9</a:t>
                </a:r>
                <a:r>
                  <a:rPr kumimoji="1" lang="ja-JP" altLang="en-US" sz="1050" dirty="0"/>
                  <a:t>位</a:t>
                </a: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8EE2BCF-3ACC-A91B-3FF9-FF8612A47132}"/>
                  </a:ext>
                </a:extLst>
              </p:cNvPr>
              <p:cNvSpPr txBox="1"/>
              <p:nvPr/>
            </p:nvSpPr>
            <p:spPr>
              <a:xfrm>
                <a:off x="1897010" y="4535707"/>
                <a:ext cx="8965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/>
                  <a:t>2</a:t>
                </a:r>
                <a:r>
                  <a:rPr lang="en-US" altLang="ja-JP" sz="1050" dirty="0"/>
                  <a:t>4</a:t>
                </a:r>
                <a:r>
                  <a:rPr kumimoji="1" lang="ja-JP" altLang="en-US" sz="1050" dirty="0"/>
                  <a:t>位</a:t>
                </a:r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13EB4BB4-DFD1-FBB2-2863-FB79D87E0D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328962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6DD5F422-3A15-6E72-7820-AEE90166C4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3007404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3C1E6C01-D1F9-BC83-1D19-67DDFA70B9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3148513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D2D91AD4-F5E4-9DEB-BD14-C2619FD64C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3430731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87F84FB2-17DF-1A15-F723-9C5AF5D23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3571838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A6D9B3D3-D461-8CA6-E7C9-C90D800F678B}"/>
                  </a:ext>
                </a:extLst>
              </p:cNvPr>
              <p:cNvSpPr/>
              <p:nvPr/>
            </p:nvSpPr>
            <p:spPr>
              <a:xfrm>
                <a:off x="2005281" y="880463"/>
                <a:ext cx="258147" cy="567328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5329ABCD-97ED-FA01-877C-D3DEF71CA0B0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4386330" y="3435427"/>
                <a:ext cx="294599" cy="401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E9C4A0A-E4CB-3811-C416-841EE6AE1E23}"/>
                  </a:ext>
                </a:extLst>
              </p:cNvPr>
              <p:cNvCxnSpPr>
                <a:cxnSpLocks/>
                <a:stCxn id="48" idx="1"/>
                <a:endCxn id="88" idx="3"/>
              </p:cNvCxnSpPr>
              <p:nvPr/>
            </p:nvCxnSpPr>
            <p:spPr>
              <a:xfrm flipH="1" flipV="1">
                <a:off x="4391656" y="1587836"/>
                <a:ext cx="289271" cy="33675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51CA7405-45A1-8A9A-8017-7877A6BB3F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4506" y="5337540"/>
                <a:ext cx="366421" cy="401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91D6269-BFB1-35C2-E4F3-59F84840267C}"/>
                  </a:ext>
                </a:extLst>
              </p:cNvPr>
              <p:cNvSpPr/>
              <p:nvPr/>
            </p:nvSpPr>
            <p:spPr>
              <a:xfrm>
                <a:off x="2438200" y="5946063"/>
                <a:ext cx="1876305" cy="11661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4BE91857-DE4A-1CD1-4105-0068FE365A2C}"/>
                  </a:ext>
                </a:extLst>
              </p:cNvPr>
              <p:cNvSpPr/>
              <p:nvPr/>
            </p:nvSpPr>
            <p:spPr>
              <a:xfrm>
                <a:off x="2438200" y="6092564"/>
                <a:ext cx="1876305" cy="11661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615E7A56-6235-ED90-6F35-C6CBBD282036}"/>
                  </a:ext>
                </a:extLst>
              </p:cNvPr>
              <p:cNvSpPr/>
              <p:nvPr/>
            </p:nvSpPr>
            <p:spPr>
              <a:xfrm>
                <a:off x="2438200" y="6239066"/>
                <a:ext cx="1876305" cy="11661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539F3824-916E-AD83-F4E8-7721C7708E9A}"/>
                  </a:ext>
                </a:extLst>
              </p:cNvPr>
              <p:cNvSpPr/>
              <p:nvPr/>
            </p:nvSpPr>
            <p:spPr>
              <a:xfrm>
                <a:off x="2438200" y="6385567"/>
                <a:ext cx="1876305" cy="11661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62CA97C-FF83-FF26-7540-E01DA52011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550142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E27EF308-647B-F58B-10B3-3EBEA6D576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5219204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A5ADAE4E-8D3C-3922-A555-1F7B43E4D3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5360313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0D52DA3F-0AF1-B702-F315-D6036FB969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5642531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37EE32C8-D990-9124-1A43-CC6111D06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7171" y="5783638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89835A71-ABD8-F58F-7807-677F314FC644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flipH="1">
                <a:off x="2382779" y="865057"/>
                <a:ext cx="2309228" cy="5614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2E1144DC-914B-5381-1C87-0D8053088A6B}"/>
                  </a:ext>
                </a:extLst>
              </p:cNvPr>
              <p:cNvSpPr/>
              <p:nvPr/>
            </p:nvSpPr>
            <p:spPr>
              <a:xfrm>
                <a:off x="1583725" y="176856"/>
                <a:ext cx="2120596" cy="314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24-25</a:t>
                </a:r>
                <a:r>
                  <a:rPr kumimoji="1" lang="ja-JP" altLang="en-US" sz="1400" dirty="0">
                    <a:solidFill>
                      <a:schemeClr val="tx1"/>
                    </a:solidFill>
                  </a:rPr>
                  <a:t>以降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CL</a:t>
                </a:r>
                <a:r>
                  <a:rPr kumimoji="1" lang="ja-JP" altLang="en-US" sz="1400" dirty="0">
                    <a:solidFill>
                      <a:schemeClr val="tx1"/>
                    </a:solidFill>
                  </a:rPr>
                  <a:t>リーグ戦</a:t>
                </a:r>
              </a:p>
            </p:txBody>
          </p:sp>
        </p:grp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80FBC9E-BAB7-0390-2613-C48BBEB870A5}"/>
                </a:ext>
              </a:extLst>
            </p:cNvPr>
            <p:cNvSpPr/>
            <p:nvPr/>
          </p:nvSpPr>
          <p:spPr>
            <a:xfrm>
              <a:off x="2442802" y="974593"/>
              <a:ext cx="2202224" cy="122648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834E8-BF3B-873F-F2ED-7F25FD573B09}"/>
                </a:ext>
              </a:extLst>
            </p:cNvPr>
            <p:cNvSpPr/>
            <p:nvPr/>
          </p:nvSpPr>
          <p:spPr>
            <a:xfrm>
              <a:off x="2436995" y="2246886"/>
              <a:ext cx="2202224" cy="244859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0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75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 Ryota</dc:creator>
  <cp:lastModifiedBy>A Ryota</cp:lastModifiedBy>
  <cp:revision>1</cp:revision>
  <dcterms:created xsi:type="dcterms:W3CDTF">2023-09-24T15:26:22Z</dcterms:created>
  <dcterms:modified xsi:type="dcterms:W3CDTF">2023-09-25T14:04:38Z</dcterms:modified>
</cp:coreProperties>
</file>