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handoutMasterIdLst>
    <p:handoutMasterId r:id="rId4"/>
  </p:handoutMasterIdLst>
  <p:sldIdLst>
    <p:sldId id="495" r:id="rId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376"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eCanio, Pamela V" initials="PVD" lastIdx="8" clrIdx="0"/>
  <p:cmAuthor id="1" name="Mook Phoungbut" initials="" lastIdx="0" clrIdx="1"/>
  <p:cmAuthor id="2" name="v788950" initials="v" lastIdx="60" clrIdx="2"/>
  <p:cmAuthor id="3" name="Bradbury, Rhett (NYC-MEW)" initials="" lastIdx="0" clrIdx="3"/>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CBD0"/>
    <a:srgbClr val="E4E4E4"/>
    <a:srgbClr val="E4E5E4"/>
    <a:srgbClr val="A05E6A"/>
    <a:srgbClr val="B27380"/>
    <a:srgbClr val="579188"/>
    <a:srgbClr val="958677"/>
    <a:srgbClr val="445D78"/>
    <a:srgbClr val="EEA484"/>
    <a:srgbClr val="D7D8D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32" autoAdjust="0"/>
    <p:restoredTop sz="90724" autoAdjust="0"/>
  </p:normalViewPr>
  <p:slideViewPr>
    <p:cSldViewPr snapToGrid="0" snapToObjects="1" showGuides="1">
      <p:cViewPr>
        <p:scale>
          <a:sx n="89" d="100"/>
          <a:sy n="89" d="100"/>
        </p:scale>
        <p:origin x="-870" y="-42"/>
      </p:cViewPr>
      <p:guideLst>
        <p:guide orient="horz" pos="3376"/>
        <p:guide pos="2880"/>
      </p:guideLst>
    </p:cSldViewPr>
  </p:slideViewPr>
  <p:outlineViewPr>
    <p:cViewPr>
      <p:scale>
        <a:sx n="33" d="100"/>
        <a:sy n="33" d="100"/>
      </p:scale>
      <p:origin x="0" y="360"/>
    </p:cViewPr>
  </p:outlineViewPr>
  <p:notesTextViewPr>
    <p:cViewPr>
      <p:scale>
        <a:sx n="100" d="100"/>
        <a:sy n="100" d="100"/>
      </p:scale>
      <p:origin x="0" y="0"/>
    </p:cViewPr>
  </p:notesTextViewPr>
  <p:sorterViewPr>
    <p:cViewPr>
      <p:scale>
        <a:sx n="170" d="100"/>
        <a:sy n="17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37E3750-F8E2-F443-BEAE-B20F79DA5079}" type="datetimeFigureOut">
              <a:rPr lang="en-US" smtClean="0"/>
              <a:t>10/10/2016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302489D-F96B-8B41-BA07-47C3E83815AD}" type="slidenum">
              <a:rPr lang="en-US" smtClean="0"/>
              <a:t>‹#›</a:t>
            </a:fld>
            <a:endParaRPr lang="en-US"/>
          </a:p>
        </p:txBody>
      </p:sp>
    </p:spTree>
    <p:extLst>
      <p:ext uri="{BB962C8B-B14F-4D97-AF65-F5344CB8AC3E}">
        <p14:creationId xmlns:p14="http://schemas.microsoft.com/office/powerpoint/2010/main" val="191715363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19FD83-939C-C840-8702-A505222538A2}" type="datetimeFigureOut">
              <a:rPr lang="en-US" smtClean="0"/>
              <a:t>10/10/2016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391BCB7-A108-BC4A-B480-27E951182697}" type="slidenum">
              <a:rPr lang="en-US" smtClean="0"/>
              <a:t>‹#›</a:t>
            </a:fld>
            <a:endParaRPr lang="en-US"/>
          </a:p>
        </p:txBody>
      </p:sp>
    </p:spTree>
    <p:extLst>
      <p:ext uri="{BB962C8B-B14F-4D97-AF65-F5344CB8AC3E}">
        <p14:creationId xmlns:p14="http://schemas.microsoft.com/office/powerpoint/2010/main" val="102423862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37" name="Title 1"/>
          <p:cNvSpPr>
            <a:spLocks noGrp="1"/>
          </p:cNvSpPr>
          <p:nvPr userDrawn="1">
            <p:ph type="ctrTitle"/>
          </p:nvPr>
        </p:nvSpPr>
        <p:spPr>
          <a:xfrm>
            <a:off x="457202" y="208280"/>
            <a:ext cx="6110287" cy="2639631"/>
          </a:xfrm>
        </p:spPr>
        <p:txBody>
          <a:bodyPr anchor="b">
            <a:noAutofit/>
          </a:bodyPr>
          <a:lstStyle>
            <a:lvl1pPr>
              <a:lnSpc>
                <a:spcPts val="5700"/>
              </a:lnSpc>
              <a:defRPr sz="5500" spc="-67" baseline="0"/>
            </a:lvl1pPr>
          </a:lstStyle>
          <a:p>
            <a:r>
              <a:rPr lang="en-US" smtClean="0"/>
              <a:t>Click to edit Master title style</a:t>
            </a:r>
            <a:endParaRPr lang="en-US" dirty="0"/>
          </a:p>
        </p:txBody>
      </p:sp>
      <p:sp>
        <p:nvSpPr>
          <p:cNvPr id="38" name="Subtitle 2"/>
          <p:cNvSpPr>
            <a:spLocks noGrp="1"/>
          </p:cNvSpPr>
          <p:nvPr userDrawn="1">
            <p:ph type="subTitle" idx="1"/>
          </p:nvPr>
        </p:nvSpPr>
        <p:spPr>
          <a:xfrm>
            <a:off x="466724" y="3248151"/>
            <a:ext cx="6100764" cy="1572727"/>
          </a:xfrm>
          <a:prstGeom prst="rect">
            <a:avLst/>
          </a:prstGeom>
        </p:spPr>
        <p:txBody>
          <a:bodyPr>
            <a:noAutofit/>
          </a:bodyPr>
          <a:lstStyle>
            <a:lvl1pPr marL="0" indent="0" algn="l">
              <a:buNone/>
              <a:defRPr sz="1800" b="1" spc="0" baseline="0">
                <a:solidFill>
                  <a:schemeClr val="tx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smtClean="0"/>
              <a:t>Click to edit Master subtitle style</a:t>
            </a:r>
            <a:endParaRPr lang="en-US" dirty="0"/>
          </a:p>
        </p:txBody>
      </p:sp>
      <p:sp>
        <p:nvSpPr>
          <p:cNvPr id="3" name="Footer Placeholder 2"/>
          <p:cNvSpPr>
            <a:spLocks noGrp="1"/>
          </p:cNvSpPr>
          <p:nvPr>
            <p:ph type="ftr" sz="quarter" idx="13"/>
          </p:nvPr>
        </p:nvSpPr>
        <p:spPr>
          <a:xfrm>
            <a:off x="2570799" y="6168169"/>
            <a:ext cx="4201476" cy="365125"/>
          </a:xfrm>
        </p:spPr>
        <p:txBody>
          <a:bodyPr/>
          <a:lstStyle>
            <a:lvl1pPr>
              <a:defRPr sz="600"/>
            </a:lvl1pPr>
          </a:lstStyle>
          <a:p>
            <a:r>
              <a:rPr lang="en-US" smtClean="0"/>
              <a:t>Confidential and proprietary materials for authorized Verizon personnel and outside agencies only. </a:t>
            </a:r>
            <a:br>
              <a:rPr lang="en-US" smtClean="0"/>
            </a:br>
            <a:r>
              <a:rPr lang="en-US" smtClean="0"/>
              <a:t>Use, disclosure or distribution of this material is not permitted to any unauthorized persons or third parties except by written agreement. </a:t>
            </a:r>
            <a:endParaRPr lang="en-US" dirty="0"/>
          </a:p>
        </p:txBody>
      </p:sp>
    </p:spTree>
    <p:extLst>
      <p:ext uri="{BB962C8B-B14F-4D97-AF65-F5344CB8AC3E}">
        <p14:creationId xmlns:p14="http://schemas.microsoft.com/office/powerpoint/2010/main" val="1752996490"/>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2184" userDrawn="1">
          <p15:clr>
            <a:srgbClr val="FBAE40"/>
          </p15:clr>
        </p15:guide>
        <p15:guide id="2" orient="horz" pos="41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ls">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4EBB264-7EA1-B140-B863-91CCA1B22368}" type="slidenum">
              <a:rPr lang="en-US" smtClean="0"/>
              <a:t>‹#›</a:t>
            </a:fld>
            <a:endParaRPr lang="en-US"/>
          </a:p>
        </p:txBody>
      </p:sp>
      <p:sp>
        <p:nvSpPr>
          <p:cNvPr id="15" name="Title 14"/>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21"/>
          </p:nvPr>
        </p:nvSpPr>
        <p:spPr/>
        <p:txBody>
          <a:bodyPr/>
          <a:lstStyle/>
          <a:p>
            <a:r>
              <a:rPr lang="en-US" smtClean="0"/>
              <a:t>Confidential and proprietary materials for authorized Verizon personnel and outside agencies only. </a:t>
            </a:r>
            <a:br>
              <a:rPr lang="en-US" smtClean="0"/>
            </a:br>
            <a:r>
              <a:rPr lang="en-US" smtClean="0"/>
              <a:t>Use, disclosure or distribution of this material is not permitted to any unauthorized persons or third parties except by written agreement. </a:t>
            </a:r>
            <a:endParaRPr lang="en-US" dirty="0"/>
          </a:p>
        </p:txBody>
      </p:sp>
      <p:sp>
        <p:nvSpPr>
          <p:cNvPr id="4" name="Content Placeholder 3"/>
          <p:cNvSpPr>
            <a:spLocks noGrp="1"/>
          </p:cNvSpPr>
          <p:nvPr>
            <p:ph sz="quarter" idx="22"/>
          </p:nvPr>
        </p:nvSpPr>
        <p:spPr>
          <a:xfrm>
            <a:off x="457201" y="1409700"/>
            <a:ext cx="2620963" cy="45339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3"/>
          <p:cNvSpPr>
            <a:spLocks noGrp="1"/>
          </p:cNvSpPr>
          <p:nvPr>
            <p:ph sz="quarter" idx="23"/>
          </p:nvPr>
        </p:nvSpPr>
        <p:spPr>
          <a:xfrm>
            <a:off x="3262197" y="1409700"/>
            <a:ext cx="2620963" cy="45339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3"/>
          <p:cNvSpPr>
            <a:spLocks noGrp="1"/>
          </p:cNvSpPr>
          <p:nvPr>
            <p:ph sz="quarter" idx="24"/>
          </p:nvPr>
        </p:nvSpPr>
        <p:spPr>
          <a:xfrm>
            <a:off x="6073341" y="1409700"/>
            <a:ext cx="2620963" cy="45339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89146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 Cols">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4EBB264-7EA1-B140-B863-91CCA1B22368}" type="slidenum">
              <a:rPr lang="en-US" smtClean="0"/>
              <a:t>‹#›</a:t>
            </a:fld>
            <a:endParaRPr lang="en-US"/>
          </a:p>
        </p:txBody>
      </p:sp>
      <p:sp>
        <p:nvSpPr>
          <p:cNvPr id="15" name="Title 14"/>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25"/>
          </p:nvPr>
        </p:nvSpPr>
        <p:spPr/>
        <p:txBody>
          <a:bodyPr/>
          <a:lstStyle/>
          <a:p>
            <a:r>
              <a:rPr lang="en-US" smtClean="0"/>
              <a:t>Confidential and proprietary materials for authorized Verizon personnel and outside agencies only. </a:t>
            </a:r>
            <a:br>
              <a:rPr lang="en-US" smtClean="0"/>
            </a:br>
            <a:r>
              <a:rPr lang="en-US" smtClean="0"/>
              <a:t>Use, disclosure or distribution of this material is not permitted to any unauthorized persons or third parties except by written agreement. </a:t>
            </a:r>
            <a:endParaRPr lang="en-US" dirty="0"/>
          </a:p>
        </p:txBody>
      </p:sp>
      <p:sp>
        <p:nvSpPr>
          <p:cNvPr id="4" name="Content Placeholder 3"/>
          <p:cNvSpPr>
            <a:spLocks noGrp="1"/>
          </p:cNvSpPr>
          <p:nvPr>
            <p:ph sz="quarter" idx="26"/>
          </p:nvPr>
        </p:nvSpPr>
        <p:spPr>
          <a:xfrm>
            <a:off x="457200" y="1409700"/>
            <a:ext cx="1917700" cy="45339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3"/>
          <p:cNvSpPr>
            <a:spLocks noGrp="1"/>
          </p:cNvSpPr>
          <p:nvPr>
            <p:ph sz="quarter" idx="27"/>
          </p:nvPr>
        </p:nvSpPr>
        <p:spPr>
          <a:xfrm>
            <a:off x="2560638" y="1409700"/>
            <a:ext cx="1917700" cy="45339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28"/>
          </p:nvPr>
        </p:nvSpPr>
        <p:spPr>
          <a:xfrm>
            <a:off x="4662488" y="1409700"/>
            <a:ext cx="1917700" cy="45339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3"/>
          <p:cNvSpPr>
            <a:spLocks noGrp="1"/>
          </p:cNvSpPr>
          <p:nvPr>
            <p:ph sz="quarter" idx="29"/>
          </p:nvPr>
        </p:nvSpPr>
        <p:spPr>
          <a:xfrm>
            <a:off x="6776603" y="1409700"/>
            <a:ext cx="1917700" cy="45339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249081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 Cols with Illus">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4EBB264-7EA1-B140-B863-91CCA1B22368}" type="slidenum">
              <a:rPr lang="en-US" smtClean="0"/>
              <a:t>‹#›</a:t>
            </a:fld>
            <a:endParaRPr lang="en-US"/>
          </a:p>
        </p:txBody>
      </p:sp>
      <p:sp>
        <p:nvSpPr>
          <p:cNvPr id="9" name="Picture Placeholder 8"/>
          <p:cNvSpPr>
            <a:spLocks noGrp="1"/>
          </p:cNvSpPr>
          <p:nvPr>
            <p:ph type="pic" sz="quarter" idx="15"/>
          </p:nvPr>
        </p:nvSpPr>
        <p:spPr>
          <a:xfrm>
            <a:off x="465138" y="1419470"/>
            <a:ext cx="1909763" cy="2133600"/>
          </a:xfrm>
          <a:prstGeom prst="rect">
            <a:avLst/>
          </a:prstGeom>
        </p:spPr>
        <p:txBody>
          <a:bodyPr/>
          <a:lstStyle/>
          <a:p>
            <a:r>
              <a:rPr lang="en-US" smtClean="0"/>
              <a:t>Drag picture to placeholder or click icon to add</a:t>
            </a:r>
            <a:endParaRPr lang="en-US" dirty="0"/>
          </a:p>
        </p:txBody>
      </p:sp>
      <p:sp>
        <p:nvSpPr>
          <p:cNvPr id="15" name="Title 14"/>
          <p:cNvSpPr>
            <a:spLocks noGrp="1"/>
          </p:cNvSpPr>
          <p:nvPr>
            <p:ph type="title"/>
          </p:nvPr>
        </p:nvSpPr>
        <p:spPr/>
        <p:txBody>
          <a:bodyPr/>
          <a:lstStyle/>
          <a:p>
            <a:r>
              <a:rPr lang="en-US" smtClean="0"/>
              <a:t>Click to edit Master title style</a:t>
            </a:r>
            <a:endParaRPr lang="en-US"/>
          </a:p>
        </p:txBody>
      </p:sp>
      <p:sp>
        <p:nvSpPr>
          <p:cNvPr id="16" name="Picture Placeholder 8"/>
          <p:cNvSpPr>
            <a:spLocks noGrp="1"/>
          </p:cNvSpPr>
          <p:nvPr>
            <p:ph type="pic" sz="quarter" idx="22"/>
          </p:nvPr>
        </p:nvSpPr>
        <p:spPr>
          <a:xfrm>
            <a:off x="2571065" y="1419470"/>
            <a:ext cx="1897748" cy="2133600"/>
          </a:xfrm>
          <a:prstGeom prst="rect">
            <a:avLst/>
          </a:prstGeom>
        </p:spPr>
        <p:txBody>
          <a:bodyPr/>
          <a:lstStyle/>
          <a:p>
            <a:r>
              <a:rPr lang="en-US" smtClean="0"/>
              <a:t>Drag picture to placeholder or click icon to add</a:t>
            </a:r>
            <a:endParaRPr lang="en-US" dirty="0"/>
          </a:p>
        </p:txBody>
      </p:sp>
      <p:sp>
        <p:nvSpPr>
          <p:cNvPr id="18" name="Picture Placeholder 8"/>
          <p:cNvSpPr>
            <a:spLocks noGrp="1"/>
          </p:cNvSpPr>
          <p:nvPr>
            <p:ph type="pic" sz="quarter" idx="24"/>
          </p:nvPr>
        </p:nvSpPr>
        <p:spPr>
          <a:xfrm>
            <a:off x="4670726" y="1419470"/>
            <a:ext cx="1897748" cy="2133600"/>
          </a:xfrm>
          <a:prstGeom prst="rect">
            <a:avLst/>
          </a:prstGeom>
        </p:spPr>
        <p:txBody>
          <a:bodyPr/>
          <a:lstStyle/>
          <a:p>
            <a:r>
              <a:rPr lang="en-US" smtClean="0"/>
              <a:t>Drag picture to placeholder or click icon to add</a:t>
            </a:r>
            <a:endParaRPr lang="en-US" dirty="0"/>
          </a:p>
        </p:txBody>
      </p:sp>
      <p:sp>
        <p:nvSpPr>
          <p:cNvPr id="20" name="Picture Placeholder 8"/>
          <p:cNvSpPr>
            <a:spLocks noGrp="1"/>
          </p:cNvSpPr>
          <p:nvPr>
            <p:ph type="pic" sz="quarter" idx="26"/>
          </p:nvPr>
        </p:nvSpPr>
        <p:spPr>
          <a:xfrm>
            <a:off x="6771841" y="1419470"/>
            <a:ext cx="1922461" cy="2133600"/>
          </a:xfrm>
          <a:prstGeom prst="rect">
            <a:avLst/>
          </a:prstGeom>
        </p:spPr>
        <p:txBody>
          <a:bodyPr/>
          <a:lstStyle/>
          <a:p>
            <a:r>
              <a:rPr lang="en-US" smtClean="0"/>
              <a:t>Drag picture to placeholder or click icon to add</a:t>
            </a:r>
            <a:endParaRPr lang="en-US" dirty="0"/>
          </a:p>
        </p:txBody>
      </p:sp>
      <p:sp>
        <p:nvSpPr>
          <p:cNvPr id="3" name="Footer Placeholder 2"/>
          <p:cNvSpPr>
            <a:spLocks noGrp="1"/>
          </p:cNvSpPr>
          <p:nvPr>
            <p:ph type="ftr" sz="quarter" idx="28"/>
          </p:nvPr>
        </p:nvSpPr>
        <p:spPr/>
        <p:txBody>
          <a:bodyPr/>
          <a:lstStyle/>
          <a:p>
            <a:r>
              <a:rPr lang="en-US" smtClean="0"/>
              <a:t>Confidential and proprietary materials for authorized Verizon personnel and outside agencies only. </a:t>
            </a:r>
            <a:br>
              <a:rPr lang="en-US" smtClean="0"/>
            </a:br>
            <a:r>
              <a:rPr lang="en-US" smtClean="0"/>
              <a:t>Use, disclosure or distribution of this material is not permitted to any unauthorized persons or third parties except by written agreement. </a:t>
            </a:r>
            <a:endParaRPr lang="en-US" dirty="0"/>
          </a:p>
        </p:txBody>
      </p:sp>
      <p:sp>
        <p:nvSpPr>
          <p:cNvPr id="4" name="Content Placeholder 3"/>
          <p:cNvSpPr>
            <a:spLocks noGrp="1"/>
          </p:cNvSpPr>
          <p:nvPr>
            <p:ph sz="quarter" idx="29"/>
          </p:nvPr>
        </p:nvSpPr>
        <p:spPr>
          <a:xfrm>
            <a:off x="457200" y="3716528"/>
            <a:ext cx="1917700" cy="222707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2" name="Content Placeholder 3"/>
          <p:cNvSpPr>
            <a:spLocks noGrp="1"/>
          </p:cNvSpPr>
          <p:nvPr>
            <p:ph sz="quarter" idx="30"/>
          </p:nvPr>
        </p:nvSpPr>
        <p:spPr>
          <a:xfrm>
            <a:off x="2571065" y="3716528"/>
            <a:ext cx="1897748" cy="222707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3" name="Content Placeholder 3"/>
          <p:cNvSpPr>
            <a:spLocks noGrp="1"/>
          </p:cNvSpPr>
          <p:nvPr>
            <p:ph sz="quarter" idx="31"/>
          </p:nvPr>
        </p:nvSpPr>
        <p:spPr>
          <a:xfrm>
            <a:off x="4670726" y="3716528"/>
            <a:ext cx="1897748" cy="222707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4" name="Content Placeholder 3"/>
          <p:cNvSpPr>
            <a:spLocks noGrp="1"/>
          </p:cNvSpPr>
          <p:nvPr>
            <p:ph sz="quarter" idx="32"/>
          </p:nvPr>
        </p:nvSpPr>
        <p:spPr>
          <a:xfrm>
            <a:off x="6771840" y="3716528"/>
            <a:ext cx="1897748" cy="222707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735371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ap/ Char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4EBB264-7EA1-B140-B863-91CCA1B22368}" type="slidenum">
              <a:rPr lang="en-US" smtClean="0"/>
              <a:t>‹#›</a:t>
            </a:fld>
            <a:endParaRPr lang="en-US"/>
          </a:p>
        </p:txBody>
      </p:sp>
      <p:sp>
        <p:nvSpPr>
          <p:cNvPr id="3" name="Title 2"/>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3"/>
          </p:nvPr>
        </p:nvSpPr>
        <p:spPr/>
        <p:txBody>
          <a:bodyPr/>
          <a:lstStyle/>
          <a:p>
            <a:r>
              <a:rPr lang="en-US" smtClean="0"/>
              <a:t>Confidential and proprietary materials for authorized Verizon personnel and outside agencies only. </a:t>
            </a:r>
            <a:br>
              <a:rPr lang="en-US" smtClean="0"/>
            </a:br>
            <a:r>
              <a:rPr lang="en-US" smtClean="0"/>
              <a:t>Use, disclosure or distribution of this material is not permitted to any unauthorized persons or third parties except by written agreement. </a:t>
            </a:r>
            <a:endParaRPr lang="en-US" dirty="0"/>
          </a:p>
        </p:txBody>
      </p:sp>
    </p:spTree>
    <p:extLst>
      <p:ext uri="{BB962C8B-B14F-4D97-AF65-F5344CB8AC3E}">
        <p14:creationId xmlns:p14="http://schemas.microsoft.com/office/powerpoint/2010/main" val="21893441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1" y="2129066"/>
            <a:ext cx="5440363" cy="1761671"/>
          </a:xfrm>
        </p:spPr>
        <p:txBody>
          <a:bodyPr anchor="ctr">
            <a:normAutofit/>
          </a:bodyPr>
          <a:lstStyle>
            <a:lvl1pPr algn="l">
              <a:lnSpc>
                <a:spcPts val="4700"/>
              </a:lnSpc>
              <a:defRPr sz="4500" b="1" cap="none" baseline="0">
                <a:solidFill>
                  <a:srgbClr val="CD040B"/>
                </a:solidFill>
              </a:defRPr>
            </a:lvl1pPr>
          </a:lstStyle>
          <a:p>
            <a:r>
              <a:rPr lang="en-US" dirty="0" smtClean="0"/>
              <a:t>Click to edit master title style</a:t>
            </a:r>
            <a:endParaRPr lang="en-US" dirty="0"/>
          </a:p>
        </p:txBody>
      </p:sp>
      <p:sp>
        <p:nvSpPr>
          <p:cNvPr id="6" name="Slide Number Placeholder 5"/>
          <p:cNvSpPr>
            <a:spLocks noGrp="1"/>
          </p:cNvSpPr>
          <p:nvPr>
            <p:ph type="sldNum" sz="quarter" idx="12"/>
          </p:nvPr>
        </p:nvSpPr>
        <p:spPr/>
        <p:txBody>
          <a:bodyPr/>
          <a:lstStyle/>
          <a:p>
            <a:fld id="{04EBB264-7EA1-B140-B863-91CCA1B22368}" type="slidenum">
              <a:rPr lang="en-US" smtClean="0"/>
              <a:t>‹#›</a:t>
            </a:fld>
            <a:endParaRPr lang="en-US"/>
          </a:p>
        </p:txBody>
      </p:sp>
      <p:sp>
        <p:nvSpPr>
          <p:cNvPr id="9" name="Footer Placeholder 8"/>
          <p:cNvSpPr>
            <a:spLocks noGrp="1"/>
          </p:cNvSpPr>
          <p:nvPr>
            <p:ph type="ftr" sz="quarter" idx="13"/>
          </p:nvPr>
        </p:nvSpPr>
        <p:spPr/>
        <p:txBody>
          <a:bodyPr/>
          <a:lstStyle/>
          <a:p>
            <a:r>
              <a:rPr lang="en-US" smtClean="0"/>
              <a:t>Confidential and proprietary materials for authorized Verizon personnel and outside agencies only. </a:t>
            </a:r>
            <a:br>
              <a:rPr lang="en-US" smtClean="0"/>
            </a:br>
            <a:r>
              <a:rPr lang="en-US" smtClean="0"/>
              <a:t>Use, disclosure or distribution of this material is not permitted to any unauthorized persons or third parties except by written agreement. </a:t>
            </a:r>
            <a:endParaRPr lang="en-US" dirty="0"/>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r="41799"/>
          <a:stretch/>
        </p:blipFill>
        <p:spPr>
          <a:xfrm>
            <a:off x="348257" y="6331953"/>
            <a:ext cx="1089648" cy="411480"/>
          </a:xfrm>
          <a:prstGeom prst="rect">
            <a:avLst/>
          </a:prstGeom>
        </p:spPr>
      </p:pic>
    </p:spTree>
    <p:extLst>
      <p:ext uri="{BB962C8B-B14F-4D97-AF65-F5344CB8AC3E}">
        <p14:creationId xmlns:p14="http://schemas.microsoft.com/office/powerpoint/2010/main" val="33593740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egal">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4EBB264-7EA1-B140-B863-91CCA1B22368}" type="slidenum">
              <a:rPr lang="en-US" smtClean="0"/>
              <a:t>‹#›</a:t>
            </a:fld>
            <a:endParaRPr lang="en-US"/>
          </a:p>
        </p:txBody>
      </p:sp>
      <p:sp>
        <p:nvSpPr>
          <p:cNvPr id="4" name="Title 3"/>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3"/>
          </p:nvPr>
        </p:nvSpPr>
        <p:spPr>
          <a:xfrm>
            <a:off x="457201" y="1409700"/>
            <a:ext cx="5416550" cy="4533900"/>
          </a:xfrm>
          <a:prstGeom prst="rect">
            <a:avLst/>
          </a:prstGeom>
        </p:spPr>
        <p:txBody>
          <a:bodyPr>
            <a:normAutofit/>
          </a:bodyPr>
          <a:lstStyle>
            <a:lvl1pPr marL="0" indent="0">
              <a:spcAft>
                <a:spcPts val="600"/>
              </a:spcAft>
              <a:buFontTx/>
              <a:buNone/>
              <a:tabLst/>
              <a:defRPr sz="1100"/>
            </a:lvl1pPr>
            <a:lvl2pPr marL="0" indent="0">
              <a:spcAft>
                <a:spcPts val="600"/>
              </a:spcAft>
              <a:buFontTx/>
              <a:buNone/>
              <a:tabLst/>
              <a:defRPr sz="1100"/>
            </a:lvl2pPr>
            <a:lvl3pPr marL="0" indent="0">
              <a:spcAft>
                <a:spcPts val="600"/>
              </a:spcAft>
              <a:buFontTx/>
              <a:buNone/>
              <a:tabLst/>
              <a:defRPr sz="1100"/>
            </a:lvl3pPr>
            <a:lvl4pPr marL="0" indent="0">
              <a:spcAft>
                <a:spcPts val="600"/>
              </a:spcAft>
              <a:buFontTx/>
              <a:buNone/>
              <a:tabLst/>
              <a:defRPr sz="1100"/>
            </a:lvl4pPr>
            <a:lvl5pPr marL="0" indent="0">
              <a:spcAft>
                <a:spcPts val="600"/>
              </a:spcAft>
              <a:buFontTx/>
              <a:buNone/>
              <a:tabLst/>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p:cNvSpPr>
            <a:spLocks noGrp="1"/>
          </p:cNvSpPr>
          <p:nvPr>
            <p:ph type="ftr" sz="quarter" idx="14"/>
          </p:nvPr>
        </p:nvSpPr>
        <p:spPr/>
        <p:txBody>
          <a:bodyPr/>
          <a:lstStyle/>
          <a:p>
            <a:r>
              <a:rPr lang="en-US" smtClean="0"/>
              <a:t>Confidential and proprietary materials for authorized Verizon personnel and outside agencies only. </a:t>
            </a:r>
            <a:br>
              <a:rPr lang="en-US" smtClean="0"/>
            </a:br>
            <a:r>
              <a:rPr lang="en-US" smtClean="0"/>
              <a:t>Use, disclosure or distribution of this material is not permitted to any unauthorized persons or third parties except by written agreement. </a:t>
            </a:r>
            <a:endParaRPr lang="en-US" dirty="0"/>
          </a:p>
        </p:txBody>
      </p:sp>
    </p:spTree>
    <p:extLst>
      <p:ext uri="{BB962C8B-B14F-4D97-AF65-F5344CB8AC3E}">
        <p14:creationId xmlns:p14="http://schemas.microsoft.com/office/powerpoint/2010/main" val="26591555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4EBB264-7EA1-B140-B863-91CCA1B22368}" type="slidenum">
              <a:rPr lang="en-US" smtClean="0"/>
              <a:t>‹#›</a:t>
            </a:fld>
            <a:endParaRPr lang="en-US"/>
          </a:p>
        </p:txBody>
      </p:sp>
      <p:sp>
        <p:nvSpPr>
          <p:cNvPr id="3" name="Title 2"/>
          <p:cNvSpPr>
            <a:spLocks noGrp="1"/>
          </p:cNvSpPr>
          <p:nvPr>
            <p:ph type="title"/>
          </p:nvPr>
        </p:nvSpPr>
        <p:spPr>
          <a:xfrm>
            <a:off x="457201" y="2133969"/>
            <a:ext cx="3298825" cy="2642163"/>
          </a:xfrm>
        </p:spPr>
        <p:txBody>
          <a:bodyPr/>
          <a:lstStyle>
            <a:lvl1pPr>
              <a:defRPr sz="4500" baseline="0"/>
            </a:lvl1pPr>
          </a:lstStyle>
          <a:p>
            <a:r>
              <a:rPr lang="en-US" smtClean="0"/>
              <a:t>Click to edit Master title style</a:t>
            </a:r>
            <a:endParaRPr lang="en-US" dirty="0"/>
          </a:p>
        </p:txBody>
      </p:sp>
      <p:sp>
        <p:nvSpPr>
          <p:cNvPr id="4" name="Content Placeholder 3"/>
          <p:cNvSpPr>
            <a:spLocks noGrp="1"/>
          </p:cNvSpPr>
          <p:nvPr>
            <p:ph sz="quarter" idx="13"/>
          </p:nvPr>
        </p:nvSpPr>
        <p:spPr>
          <a:xfrm>
            <a:off x="5176838" y="2551113"/>
            <a:ext cx="2994025" cy="3392487"/>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90992191"/>
      </p:ext>
    </p:extLst>
  </p:cSld>
  <p:clrMapOvr>
    <a:masterClrMapping/>
  </p:clrMapOvr>
  <p:extLst mod="1">
    <p:ext uri="{DCECCB84-F9BA-43D5-87BE-67443E8EF086}">
      <p15:sldGuideLst xmlns:p15="http://schemas.microsoft.com/office/powerpoint/2012/main" xmlns="">
        <p15:guide id="1" orient="horz" pos="171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sp>
        <p:nvSpPr>
          <p:cNvPr id="9" name="Rectangle 8"/>
          <p:cNvSpPr/>
          <p:nvPr userDrawn="1"/>
        </p:nvSpPr>
        <p:spPr>
          <a:xfrm>
            <a:off x="4468814" y="0"/>
            <a:ext cx="4675186" cy="6858000"/>
          </a:xfrm>
          <a:prstGeom prst="rect">
            <a:avLst/>
          </a:prstGeom>
          <a:solidFill>
            <a:srgbClr val="478075">
              <a:alpha val="3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6" name="Slide Number Placeholder 5"/>
          <p:cNvSpPr>
            <a:spLocks noGrp="1"/>
          </p:cNvSpPr>
          <p:nvPr>
            <p:ph type="sldNum" sz="quarter" idx="12"/>
          </p:nvPr>
        </p:nvSpPr>
        <p:spPr/>
        <p:txBody>
          <a:bodyPr/>
          <a:lstStyle/>
          <a:p>
            <a:fld id="{04EBB264-7EA1-B140-B863-91CCA1B22368}" type="slidenum">
              <a:rPr lang="en-US" smtClean="0"/>
              <a:t>‹#›</a:t>
            </a:fld>
            <a:endParaRPr lang="en-US"/>
          </a:p>
        </p:txBody>
      </p:sp>
      <p:sp>
        <p:nvSpPr>
          <p:cNvPr id="3" name="Title 2"/>
          <p:cNvSpPr>
            <a:spLocks noGrp="1"/>
          </p:cNvSpPr>
          <p:nvPr>
            <p:ph type="title"/>
          </p:nvPr>
        </p:nvSpPr>
        <p:spPr>
          <a:xfrm>
            <a:off x="457201" y="2133969"/>
            <a:ext cx="3298825" cy="2642163"/>
          </a:xfrm>
        </p:spPr>
        <p:txBody>
          <a:bodyPr/>
          <a:lstStyle>
            <a:lvl1pPr>
              <a:defRPr sz="4500" baseline="0"/>
            </a:lvl1pPr>
          </a:lstStyle>
          <a:p>
            <a:r>
              <a:rPr lang="en-US" smtClean="0"/>
              <a:t>Click to edit Master title style</a:t>
            </a:r>
            <a:endParaRPr lang="en-US" dirty="0"/>
          </a:p>
        </p:txBody>
      </p:sp>
      <p:sp>
        <p:nvSpPr>
          <p:cNvPr id="8" name="Content Placeholder 3"/>
          <p:cNvSpPr>
            <a:spLocks noGrp="1"/>
          </p:cNvSpPr>
          <p:nvPr>
            <p:ph sz="quarter" idx="13"/>
          </p:nvPr>
        </p:nvSpPr>
        <p:spPr>
          <a:xfrm>
            <a:off x="5176838" y="2551113"/>
            <a:ext cx="2994025" cy="3392487"/>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25270825"/>
      </p:ext>
    </p:extLst>
  </p:cSld>
  <p:clrMapOvr>
    <a:masterClrMapping/>
  </p:clrMapOvr>
  <p:extLst mod="1">
    <p:ext uri="{DCECCB84-F9BA-43D5-87BE-67443E8EF086}">
      <p15:sldGuideLst xmlns:p15="http://schemas.microsoft.com/office/powerpoint/2012/main" xmlns="">
        <p15:guide id="1" orient="horz" pos="1712"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9" name="Rectangle 8"/>
          <p:cNvSpPr/>
          <p:nvPr userDrawn="1"/>
        </p:nvSpPr>
        <p:spPr>
          <a:xfrm>
            <a:off x="4468814" y="0"/>
            <a:ext cx="4675186" cy="6858000"/>
          </a:xfrm>
          <a:prstGeom prst="rect">
            <a:avLst/>
          </a:prstGeom>
          <a:solidFill>
            <a:srgbClr val="A05E6D">
              <a:alpha val="3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6" name="Slide Number Placeholder 5"/>
          <p:cNvSpPr>
            <a:spLocks noGrp="1"/>
          </p:cNvSpPr>
          <p:nvPr>
            <p:ph type="sldNum" sz="quarter" idx="12"/>
          </p:nvPr>
        </p:nvSpPr>
        <p:spPr/>
        <p:txBody>
          <a:bodyPr/>
          <a:lstStyle/>
          <a:p>
            <a:fld id="{04EBB264-7EA1-B140-B863-91CCA1B22368}" type="slidenum">
              <a:rPr lang="en-US" smtClean="0"/>
              <a:t>‹#›</a:t>
            </a:fld>
            <a:endParaRPr lang="en-US"/>
          </a:p>
        </p:txBody>
      </p:sp>
      <p:sp>
        <p:nvSpPr>
          <p:cNvPr id="3" name="Title 2"/>
          <p:cNvSpPr>
            <a:spLocks noGrp="1"/>
          </p:cNvSpPr>
          <p:nvPr>
            <p:ph type="title"/>
          </p:nvPr>
        </p:nvSpPr>
        <p:spPr>
          <a:xfrm>
            <a:off x="457201" y="2133969"/>
            <a:ext cx="3298825" cy="2642163"/>
          </a:xfrm>
        </p:spPr>
        <p:txBody>
          <a:bodyPr/>
          <a:lstStyle>
            <a:lvl1pPr>
              <a:defRPr sz="4500" baseline="0"/>
            </a:lvl1pPr>
          </a:lstStyle>
          <a:p>
            <a:r>
              <a:rPr lang="en-US" smtClean="0"/>
              <a:t>Click to edit Master title style</a:t>
            </a:r>
            <a:endParaRPr lang="en-US" dirty="0"/>
          </a:p>
        </p:txBody>
      </p:sp>
      <p:sp>
        <p:nvSpPr>
          <p:cNvPr id="7" name="Content Placeholder 3"/>
          <p:cNvSpPr>
            <a:spLocks noGrp="1"/>
          </p:cNvSpPr>
          <p:nvPr>
            <p:ph sz="quarter" idx="13"/>
          </p:nvPr>
        </p:nvSpPr>
        <p:spPr>
          <a:xfrm>
            <a:off x="5176838" y="2551113"/>
            <a:ext cx="2994025" cy="3392487"/>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4851699"/>
      </p:ext>
    </p:extLst>
  </p:cSld>
  <p:clrMapOvr>
    <a:masterClrMapping/>
  </p:clrMapOvr>
  <p:extLst mod="1">
    <p:ext uri="{DCECCB84-F9BA-43D5-87BE-67443E8EF086}">
      <p15:sldGuideLst xmlns:p15="http://schemas.microsoft.com/office/powerpoint/2012/main" xmlns="">
        <p15:guide id="1" orient="horz" pos="1712"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_Section Header">
    <p:spTree>
      <p:nvGrpSpPr>
        <p:cNvPr id="1" name=""/>
        <p:cNvGrpSpPr/>
        <p:nvPr/>
      </p:nvGrpSpPr>
      <p:grpSpPr>
        <a:xfrm>
          <a:off x="0" y="0"/>
          <a:ext cx="0" cy="0"/>
          <a:chOff x="0" y="0"/>
          <a:chExt cx="0" cy="0"/>
        </a:xfrm>
      </p:grpSpPr>
      <p:sp>
        <p:nvSpPr>
          <p:cNvPr id="9" name="Rectangle 8"/>
          <p:cNvSpPr/>
          <p:nvPr userDrawn="1"/>
        </p:nvSpPr>
        <p:spPr>
          <a:xfrm>
            <a:off x="4468814" y="0"/>
            <a:ext cx="4675186" cy="6858000"/>
          </a:xfrm>
          <a:prstGeom prst="rect">
            <a:avLst/>
          </a:prstGeom>
          <a:solidFill>
            <a:srgbClr val="AF9F95">
              <a:alpha val="3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6" name="Slide Number Placeholder 5"/>
          <p:cNvSpPr>
            <a:spLocks noGrp="1"/>
          </p:cNvSpPr>
          <p:nvPr>
            <p:ph type="sldNum" sz="quarter" idx="12"/>
          </p:nvPr>
        </p:nvSpPr>
        <p:spPr/>
        <p:txBody>
          <a:bodyPr/>
          <a:lstStyle/>
          <a:p>
            <a:fld id="{04EBB264-7EA1-B140-B863-91CCA1B22368}" type="slidenum">
              <a:rPr lang="en-US" smtClean="0"/>
              <a:t>‹#›</a:t>
            </a:fld>
            <a:endParaRPr lang="en-US"/>
          </a:p>
        </p:txBody>
      </p:sp>
      <p:sp>
        <p:nvSpPr>
          <p:cNvPr id="3" name="Title 2"/>
          <p:cNvSpPr>
            <a:spLocks noGrp="1"/>
          </p:cNvSpPr>
          <p:nvPr>
            <p:ph type="title"/>
          </p:nvPr>
        </p:nvSpPr>
        <p:spPr>
          <a:xfrm>
            <a:off x="457201" y="2133969"/>
            <a:ext cx="3298825" cy="2642163"/>
          </a:xfrm>
        </p:spPr>
        <p:txBody>
          <a:bodyPr/>
          <a:lstStyle>
            <a:lvl1pPr>
              <a:defRPr sz="4500" baseline="0"/>
            </a:lvl1pPr>
          </a:lstStyle>
          <a:p>
            <a:r>
              <a:rPr lang="en-US" smtClean="0"/>
              <a:t>Click to edit Master title style</a:t>
            </a:r>
            <a:endParaRPr lang="en-US" dirty="0"/>
          </a:p>
        </p:txBody>
      </p:sp>
      <p:sp>
        <p:nvSpPr>
          <p:cNvPr id="7" name="Content Placeholder 3"/>
          <p:cNvSpPr>
            <a:spLocks noGrp="1"/>
          </p:cNvSpPr>
          <p:nvPr>
            <p:ph sz="quarter" idx="13"/>
          </p:nvPr>
        </p:nvSpPr>
        <p:spPr>
          <a:xfrm>
            <a:off x="5176838" y="2551113"/>
            <a:ext cx="2994025" cy="3392487"/>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05364608"/>
      </p:ext>
    </p:extLst>
  </p:cSld>
  <p:clrMapOvr>
    <a:masterClrMapping/>
  </p:clrMapOvr>
  <p:extLst mod="1">
    <p:ext uri="{DCECCB84-F9BA-43D5-87BE-67443E8EF086}">
      <p15:sldGuideLst xmlns:p15="http://schemas.microsoft.com/office/powerpoint/2012/main" xmlns="">
        <p15:guide id="1" orient="horz" pos="171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4_Title Slide">
    <p:spTree>
      <p:nvGrpSpPr>
        <p:cNvPr id="1" name=""/>
        <p:cNvGrpSpPr/>
        <p:nvPr/>
      </p:nvGrpSpPr>
      <p:grpSpPr>
        <a:xfrm>
          <a:off x="0" y="0"/>
          <a:ext cx="0" cy="0"/>
          <a:chOff x="0" y="0"/>
          <a:chExt cx="0" cy="0"/>
        </a:xfrm>
      </p:grpSpPr>
      <p:sp>
        <p:nvSpPr>
          <p:cNvPr id="4" name="Picture Placeholder 3"/>
          <p:cNvSpPr>
            <a:spLocks noGrp="1"/>
          </p:cNvSpPr>
          <p:nvPr>
            <p:ph type="pic" sz="quarter" idx="14"/>
          </p:nvPr>
        </p:nvSpPr>
        <p:spPr>
          <a:xfrm>
            <a:off x="0" y="-1"/>
            <a:ext cx="9144000" cy="5943600"/>
          </a:xfrm>
        </p:spPr>
        <p:txBody>
          <a:bodyPr/>
          <a:lstStyle/>
          <a:p>
            <a:r>
              <a:rPr lang="en-US" smtClean="0"/>
              <a:t>Drag picture to placeholder or click icon to add</a:t>
            </a:r>
            <a:endParaRPr lang="en-US"/>
          </a:p>
        </p:txBody>
      </p:sp>
      <p:sp>
        <p:nvSpPr>
          <p:cNvPr id="9" name="Title 1"/>
          <p:cNvSpPr>
            <a:spLocks noGrp="1"/>
          </p:cNvSpPr>
          <p:nvPr>
            <p:ph type="ctrTitle"/>
          </p:nvPr>
        </p:nvSpPr>
        <p:spPr>
          <a:xfrm>
            <a:off x="457202" y="208280"/>
            <a:ext cx="6110287" cy="2639631"/>
          </a:xfrm>
        </p:spPr>
        <p:txBody>
          <a:bodyPr anchor="b">
            <a:noAutofit/>
          </a:bodyPr>
          <a:lstStyle>
            <a:lvl1pPr>
              <a:lnSpc>
                <a:spcPts val="5700"/>
              </a:lnSpc>
              <a:defRPr sz="5500" spc="-67" baseline="0"/>
            </a:lvl1pPr>
          </a:lstStyle>
          <a:p>
            <a:r>
              <a:rPr lang="en-US" smtClean="0"/>
              <a:t>Click to edit Master title style</a:t>
            </a:r>
            <a:endParaRPr lang="en-US" dirty="0"/>
          </a:p>
        </p:txBody>
      </p:sp>
      <p:sp>
        <p:nvSpPr>
          <p:cNvPr id="10" name="Subtitle 2"/>
          <p:cNvSpPr>
            <a:spLocks noGrp="1"/>
          </p:cNvSpPr>
          <p:nvPr>
            <p:ph type="subTitle" idx="1"/>
          </p:nvPr>
        </p:nvSpPr>
        <p:spPr>
          <a:xfrm>
            <a:off x="466724" y="3248151"/>
            <a:ext cx="6100764" cy="1572727"/>
          </a:xfrm>
          <a:prstGeom prst="rect">
            <a:avLst/>
          </a:prstGeom>
        </p:spPr>
        <p:txBody>
          <a:bodyPr>
            <a:noAutofit/>
          </a:bodyPr>
          <a:lstStyle>
            <a:lvl1pPr marL="0" indent="0" algn="l">
              <a:buNone/>
              <a:defRPr sz="1800" b="1" spc="0" baseline="0">
                <a:solidFill>
                  <a:schemeClr val="tx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smtClean="0"/>
              <a:t>Click to edit Master subtitle style</a:t>
            </a:r>
            <a:endParaRPr lang="en-US" dirty="0"/>
          </a:p>
        </p:txBody>
      </p:sp>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r="41210"/>
          <a:stretch/>
        </p:blipFill>
        <p:spPr>
          <a:xfrm>
            <a:off x="289038" y="6084634"/>
            <a:ext cx="1638772" cy="612648"/>
          </a:xfrm>
          <a:prstGeom prst="rect">
            <a:avLst/>
          </a:prstGeom>
        </p:spPr>
      </p:pic>
      <p:sp>
        <p:nvSpPr>
          <p:cNvPr id="12" name="Footer Placeholder 2"/>
          <p:cNvSpPr>
            <a:spLocks noGrp="1"/>
          </p:cNvSpPr>
          <p:nvPr>
            <p:ph type="ftr" sz="quarter" idx="13"/>
          </p:nvPr>
        </p:nvSpPr>
        <p:spPr>
          <a:xfrm>
            <a:off x="2570799" y="6168169"/>
            <a:ext cx="4201476" cy="365125"/>
          </a:xfrm>
        </p:spPr>
        <p:txBody>
          <a:bodyPr/>
          <a:lstStyle>
            <a:lvl1pPr>
              <a:defRPr sz="600"/>
            </a:lvl1pPr>
          </a:lstStyle>
          <a:p>
            <a:r>
              <a:rPr lang="en-US" smtClean="0"/>
              <a:t>Confidential and proprietary materials for authorized Verizon personnel and outside agencies only. </a:t>
            </a:r>
            <a:br>
              <a:rPr lang="en-US" smtClean="0"/>
            </a:br>
            <a:r>
              <a:rPr lang="en-US" smtClean="0"/>
              <a:t>Use, disclosure or distribution of this material is not permitted to any unauthorized persons or third parties except by written agreement. </a:t>
            </a:r>
            <a:endParaRPr lang="en-US" dirty="0"/>
          </a:p>
        </p:txBody>
      </p:sp>
    </p:spTree>
    <p:extLst>
      <p:ext uri="{BB962C8B-B14F-4D97-AF65-F5344CB8AC3E}">
        <p14:creationId xmlns:p14="http://schemas.microsoft.com/office/powerpoint/2010/main" val="1030978453"/>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410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3054096" y="-2"/>
            <a:ext cx="6089904"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Date Placeholder 2"/>
          <p:cNvSpPr>
            <a:spLocks noGrp="1"/>
          </p:cNvSpPr>
          <p:nvPr>
            <p:ph type="dt" sz="half" idx="10"/>
          </p:nvPr>
        </p:nvSpPr>
        <p:spPr bwMode="gray">
          <a:xfrm>
            <a:off x="7543800" y="6419088"/>
            <a:ext cx="914400" cy="228600"/>
          </a:xfrm>
          <a:prstGeom prst="rect">
            <a:avLst/>
          </a:prstGeom>
        </p:spPr>
        <p:txBody>
          <a:bodyPr/>
          <a:lstStyle/>
          <a:p>
            <a:r>
              <a:rPr lang="en-US" smtClean="0"/>
              <a:t>Month 00, 0000</a:t>
            </a:r>
            <a:endParaRPr lang="en-US" dirty="0"/>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457200" y="423004"/>
            <a:ext cx="2130552"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hart Placeholder 6"/>
          <p:cNvSpPr>
            <a:spLocks noGrp="1"/>
          </p:cNvSpPr>
          <p:nvPr>
            <p:ph type="chart" sz="quarter" idx="18" hasCustomPrompt="1"/>
          </p:nvPr>
        </p:nvSpPr>
        <p:spPr>
          <a:xfrm>
            <a:off x="3511550" y="457200"/>
            <a:ext cx="5175250" cy="5711824"/>
          </a:xfrm>
        </p:spPr>
        <p:txBody>
          <a:bodyPr anchor="ctr" anchorCtr="0">
            <a:normAutofit/>
          </a:bodyPr>
          <a:lstStyle>
            <a:lvl1pPr algn="ctr">
              <a:defRPr sz="1200" b="0"/>
            </a:lvl1pPr>
          </a:lstStyle>
          <a:p>
            <a:r>
              <a:rPr lang="en-US" dirty="0" smtClean="0"/>
              <a:t>Click icon to add chart.</a:t>
            </a:r>
            <a:endParaRPr lang="en-US" dirty="0"/>
          </a:p>
        </p:txBody>
      </p:sp>
      <p:sp>
        <p:nvSpPr>
          <p:cNvPr id="2" name="Footer Placeholder 1"/>
          <p:cNvSpPr>
            <a:spLocks noGrp="1"/>
          </p:cNvSpPr>
          <p:nvPr>
            <p:ph type="ftr" sz="quarter" idx="19"/>
          </p:nvPr>
        </p:nvSpPr>
        <p:spPr>
          <a:xfrm>
            <a:off x="3502152" y="6419088"/>
            <a:ext cx="4041648" cy="228600"/>
          </a:xfrm>
        </p:spPr>
        <p:txBody>
          <a:bodyPr/>
          <a:lstStyle/>
          <a:p>
            <a:r>
              <a:rPr lang="en-US" dirty="0"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18137629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47D7CB1-BD0C-0E44-96DA-58A9EB4724EF}" type="datetimeFigureOut">
              <a:rPr lang="en-US" smtClean="0"/>
              <a:t>10/10/2016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BC9CD-C85E-B249-BFD1-5C9FB39A1A3F}" type="slidenum">
              <a:rPr lang="en-US" smtClean="0"/>
              <a:t>‹#›</a:t>
            </a:fld>
            <a:endParaRPr lang="en-US"/>
          </a:p>
        </p:txBody>
      </p:sp>
    </p:spTree>
    <p:extLst>
      <p:ext uri="{BB962C8B-B14F-4D97-AF65-F5344CB8AC3E}">
        <p14:creationId xmlns:p14="http://schemas.microsoft.com/office/powerpoint/2010/main" val="2082021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5_Title Slide">
    <p:spTree>
      <p:nvGrpSpPr>
        <p:cNvPr id="1" name=""/>
        <p:cNvGrpSpPr/>
        <p:nvPr/>
      </p:nvGrpSpPr>
      <p:grpSpPr>
        <a:xfrm>
          <a:off x="0" y="0"/>
          <a:ext cx="0" cy="0"/>
          <a:chOff x="0" y="0"/>
          <a:chExt cx="0" cy="0"/>
        </a:xfrm>
      </p:grpSpPr>
      <p:sp>
        <p:nvSpPr>
          <p:cNvPr id="9" name="Title 1"/>
          <p:cNvSpPr>
            <a:spLocks noGrp="1"/>
          </p:cNvSpPr>
          <p:nvPr>
            <p:ph type="ctrTitle"/>
          </p:nvPr>
        </p:nvSpPr>
        <p:spPr>
          <a:xfrm>
            <a:off x="457202" y="208280"/>
            <a:ext cx="6110287" cy="2639631"/>
          </a:xfrm>
        </p:spPr>
        <p:txBody>
          <a:bodyPr anchor="b">
            <a:noAutofit/>
          </a:bodyPr>
          <a:lstStyle>
            <a:lvl1pPr>
              <a:lnSpc>
                <a:spcPts val="5700"/>
              </a:lnSpc>
              <a:defRPr sz="5500" spc="-67" baseline="0">
                <a:solidFill>
                  <a:schemeClr val="bg1"/>
                </a:solidFill>
              </a:defRPr>
            </a:lvl1pPr>
          </a:lstStyle>
          <a:p>
            <a:r>
              <a:rPr lang="en-US" smtClean="0"/>
              <a:t>Click to edit Master title style</a:t>
            </a:r>
            <a:endParaRPr lang="en-US" dirty="0"/>
          </a:p>
        </p:txBody>
      </p:sp>
      <p:sp>
        <p:nvSpPr>
          <p:cNvPr id="10" name="Subtitle 2"/>
          <p:cNvSpPr>
            <a:spLocks noGrp="1"/>
          </p:cNvSpPr>
          <p:nvPr>
            <p:ph type="subTitle" idx="1"/>
          </p:nvPr>
        </p:nvSpPr>
        <p:spPr>
          <a:xfrm>
            <a:off x="466724" y="3248151"/>
            <a:ext cx="6100764" cy="1572727"/>
          </a:xfrm>
          <a:prstGeom prst="rect">
            <a:avLst/>
          </a:prstGeom>
        </p:spPr>
        <p:txBody>
          <a:bodyPr>
            <a:noAutofit/>
          </a:bodyPr>
          <a:lstStyle>
            <a:lvl1pPr marL="0" indent="0" algn="l">
              <a:buNone/>
              <a:defRPr sz="1800" b="1" spc="0" baseline="0">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smtClean="0"/>
              <a:t>Click to edit Master subtitle style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41210"/>
          <a:stretch/>
        </p:blipFill>
        <p:spPr>
          <a:xfrm>
            <a:off x="289038" y="6084634"/>
            <a:ext cx="1638772" cy="612648"/>
          </a:xfrm>
          <a:prstGeom prst="rect">
            <a:avLst/>
          </a:prstGeom>
        </p:spPr>
      </p:pic>
      <p:sp>
        <p:nvSpPr>
          <p:cNvPr id="8" name="Footer Placeholder 2"/>
          <p:cNvSpPr>
            <a:spLocks noGrp="1"/>
          </p:cNvSpPr>
          <p:nvPr>
            <p:ph type="ftr" sz="quarter" idx="13"/>
          </p:nvPr>
        </p:nvSpPr>
        <p:spPr>
          <a:xfrm>
            <a:off x="2570799" y="6168169"/>
            <a:ext cx="4201476" cy="365125"/>
          </a:xfrm>
        </p:spPr>
        <p:txBody>
          <a:bodyPr/>
          <a:lstStyle>
            <a:lvl1pPr>
              <a:defRPr sz="600"/>
            </a:lvl1pPr>
          </a:lstStyle>
          <a:p>
            <a:r>
              <a:rPr lang="en-US" smtClean="0"/>
              <a:t>Confidential and proprietary materials for authorized Verizon personnel and outside agencies only. </a:t>
            </a:r>
            <a:br>
              <a:rPr lang="en-US" smtClean="0"/>
            </a:br>
            <a:r>
              <a:rPr lang="en-US" smtClean="0"/>
              <a:t>Use, disclosure or distribution of this material is not permitted to any unauthorized persons or third parties except by written agreement. </a:t>
            </a:r>
            <a:endParaRPr lang="en-US" dirty="0"/>
          </a:p>
        </p:txBody>
      </p:sp>
    </p:spTree>
    <p:extLst>
      <p:ext uri="{BB962C8B-B14F-4D97-AF65-F5344CB8AC3E}">
        <p14:creationId xmlns:p14="http://schemas.microsoft.com/office/powerpoint/2010/main" val="548134774"/>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410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4EBB264-7EA1-B140-B863-91CCA1B22368}"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dirty="0"/>
          </a:p>
        </p:txBody>
      </p:sp>
      <p:sp>
        <p:nvSpPr>
          <p:cNvPr id="3" name="Footer Placeholder 2"/>
          <p:cNvSpPr>
            <a:spLocks noGrp="1"/>
          </p:cNvSpPr>
          <p:nvPr>
            <p:ph type="ftr" sz="quarter" idx="14"/>
          </p:nvPr>
        </p:nvSpPr>
        <p:spPr/>
        <p:txBody>
          <a:bodyPr/>
          <a:lstStyle/>
          <a:p>
            <a:r>
              <a:rPr lang="en-US" smtClean="0"/>
              <a:t>Confidential and proprietary materials for authorized Verizon personnel and outside agencies only. </a:t>
            </a:r>
            <a:br>
              <a:rPr lang="en-US" smtClean="0"/>
            </a:br>
            <a:r>
              <a:rPr lang="en-US" smtClean="0"/>
              <a:t>Use, disclosure or distribution of this material is not permitted to any unauthorized persons or third parties except by written agreement. </a:t>
            </a:r>
            <a:endParaRPr lang="en-US" dirty="0"/>
          </a:p>
        </p:txBody>
      </p:sp>
      <p:sp>
        <p:nvSpPr>
          <p:cNvPr id="5" name="Content Placeholder 4"/>
          <p:cNvSpPr>
            <a:spLocks noGrp="1"/>
          </p:cNvSpPr>
          <p:nvPr>
            <p:ph sz="quarter" idx="15"/>
          </p:nvPr>
        </p:nvSpPr>
        <p:spPr>
          <a:xfrm>
            <a:off x="457200" y="1409700"/>
            <a:ext cx="5426075" cy="45339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32703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4EBB264-7EA1-B140-B863-91CCA1B22368}"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
        <p:nvSpPr>
          <p:cNvPr id="3" name="Footer Placeholder 2"/>
          <p:cNvSpPr>
            <a:spLocks noGrp="1"/>
          </p:cNvSpPr>
          <p:nvPr>
            <p:ph type="ftr" sz="quarter" idx="15"/>
          </p:nvPr>
        </p:nvSpPr>
        <p:spPr/>
        <p:txBody>
          <a:bodyPr/>
          <a:lstStyle/>
          <a:p>
            <a:r>
              <a:rPr lang="en-US" smtClean="0"/>
              <a:t>Confidential and proprietary materials for authorized Verizon personnel and outside agencies only. </a:t>
            </a:r>
            <a:br>
              <a:rPr lang="en-US" smtClean="0"/>
            </a:br>
            <a:r>
              <a:rPr lang="en-US" smtClean="0"/>
              <a:t>Use, disclosure or distribution of this material is not permitted to any unauthorized persons or third parties except by written agreement. </a:t>
            </a:r>
            <a:endParaRPr lang="en-US" dirty="0"/>
          </a:p>
        </p:txBody>
      </p:sp>
      <p:sp>
        <p:nvSpPr>
          <p:cNvPr id="8" name="Content Placeholder 4"/>
          <p:cNvSpPr>
            <a:spLocks noGrp="1"/>
          </p:cNvSpPr>
          <p:nvPr>
            <p:ph sz="quarter" idx="16"/>
          </p:nvPr>
        </p:nvSpPr>
        <p:spPr>
          <a:xfrm>
            <a:off x="457200" y="1409700"/>
            <a:ext cx="4011613" cy="45339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4"/>
          <p:cNvSpPr>
            <a:spLocks noGrp="1"/>
          </p:cNvSpPr>
          <p:nvPr>
            <p:ph sz="quarter" idx="17"/>
          </p:nvPr>
        </p:nvSpPr>
        <p:spPr>
          <a:xfrm>
            <a:off x="4662488" y="1409700"/>
            <a:ext cx="4011613" cy="45339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02734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4EBB264-7EA1-B140-B863-91CCA1B22368}" type="slidenum">
              <a:rPr lang="en-US" smtClean="0"/>
              <a:t>‹#›</a:t>
            </a:fld>
            <a:endParaRPr lang="en-US"/>
          </a:p>
        </p:txBody>
      </p:sp>
      <p:sp>
        <p:nvSpPr>
          <p:cNvPr id="9" name="Title 8"/>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6"/>
          </p:nvPr>
        </p:nvSpPr>
        <p:spPr/>
        <p:txBody>
          <a:bodyPr/>
          <a:lstStyle/>
          <a:p>
            <a:r>
              <a:rPr lang="en-US" smtClean="0"/>
              <a:t>Confidential and proprietary materials for authorized Verizon personnel and outside agencies only. </a:t>
            </a:r>
            <a:br>
              <a:rPr lang="en-US" smtClean="0"/>
            </a:br>
            <a:r>
              <a:rPr lang="en-US" smtClean="0"/>
              <a:t>Use, disclosure or distribution of this material is not permitted to any unauthorized persons or third parties except by written agreement. </a:t>
            </a:r>
            <a:endParaRPr lang="en-US" dirty="0"/>
          </a:p>
        </p:txBody>
      </p:sp>
      <p:sp>
        <p:nvSpPr>
          <p:cNvPr id="8" name="Content Placeholder 7"/>
          <p:cNvSpPr>
            <a:spLocks noGrp="1"/>
          </p:cNvSpPr>
          <p:nvPr>
            <p:ph sz="quarter" idx="17"/>
          </p:nvPr>
        </p:nvSpPr>
        <p:spPr>
          <a:xfrm>
            <a:off x="457201" y="1257299"/>
            <a:ext cx="1917699" cy="4697779"/>
          </a:xfrm>
          <a:prstGeom prst="rect">
            <a:avLst/>
          </a:prstGeom>
        </p:spPr>
        <p:txBody>
          <a:bodyPr/>
          <a:lstStyle>
            <a:lvl1pPr>
              <a:spcAft>
                <a:spcPts val="0"/>
              </a:spcAft>
              <a:defRPr sz="1100"/>
            </a:lvl1pPr>
            <a:lvl2pPr>
              <a:spcAft>
                <a:spcPts val="0"/>
              </a:spcAft>
              <a:defRPr sz="1100"/>
            </a:lvl2pPr>
            <a:lvl3pPr>
              <a:spcAft>
                <a:spcPts val="0"/>
              </a:spcAft>
              <a:defRPr sz="1100"/>
            </a:lvl3pPr>
            <a:lvl4pPr>
              <a:spcAft>
                <a:spcPts val="0"/>
              </a:spcAft>
              <a:defRPr sz="1100"/>
            </a:lvl4pPr>
            <a:lvl5pPr>
              <a:spcAft>
                <a:spcPts val="0"/>
              </a:spcAft>
              <a:defRPr sz="11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37934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4EBB264-7EA1-B140-B863-91CCA1B22368}" type="slidenum">
              <a:rPr lang="en-US" smtClean="0"/>
              <a:t>‹#›</a:t>
            </a:fld>
            <a:endParaRPr lang="en-US"/>
          </a:p>
        </p:txBody>
      </p:sp>
      <p:sp>
        <p:nvSpPr>
          <p:cNvPr id="9" name="Title 8"/>
          <p:cNvSpPr>
            <a:spLocks noGrp="1"/>
          </p:cNvSpPr>
          <p:nvPr>
            <p:ph type="title"/>
          </p:nvPr>
        </p:nvSpPr>
        <p:spPr/>
        <p:txBody>
          <a:bodyPr/>
          <a:lstStyle/>
          <a:p>
            <a:r>
              <a:rPr lang="en-US" smtClean="0"/>
              <a:t>Click to edit Master title style</a:t>
            </a:r>
            <a:endParaRPr lang="en-US"/>
          </a:p>
        </p:txBody>
      </p:sp>
      <p:sp>
        <p:nvSpPr>
          <p:cNvPr id="11" name="Picture Placeholder 10"/>
          <p:cNvSpPr>
            <a:spLocks noGrp="1"/>
          </p:cNvSpPr>
          <p:nvPr>
            <p:ph type="pic" sz="quarter" idx="15"/>
          </p:nvPr>
        </p:nvSpPr>
        <p:spPr>
          <a:xfrm>
            <a:off x="3254375" y="1411416"/>
            <a:ext cx="5440363" cy="4521165"/>
          </a:xfrm>
          <a:prstGeom prst="rect">
            <a:avLst/>
          </a:prstGeom>
        </p:spPr>
        <p:txBody>
          <a:bodyPr/>
          <a:lstStyle/>
          <a:p>
            <a:r>
              <a:rPr lang="en-US" smtClean="0"/>
              <a:t>Drag picture to placeholder or click icon to add</a:t>
            </a:r>
            <a:endParaRPr lang="en-US"/>
          </a:p>
        </p:txBody>
      </p:sp>
      <p:sp>
        <p:nvSpPr>
          <p:cNvPr id="4" name="Footer Placeholder 3"/>
          <p:cNvSpPr>
            <a:spLocks noGrp="1"/>
          </p:cNvSpPr>
          <p:nvPr>
            <p:ph type="ftr" sz="quarter" idx="16"/>
          </p:nvPr>
        </p:nvSpPr>
        <p:spPr/>
        <p:txBody>
          <a:bodyPr/>
          <a:lstStyle/>
          <a:p>
            <a:r>
              <a:rPr lang="en-US" smtClean="0"/>
              <a:t>Confidential and proprietary materials for authorized Verizon personnel and outside agencies only. </a:t>
            </a:r>
            <a:br>
              <a:rPr lang="en-US" smtClean="0"/>
            </a:br>
            <a:r>
              <a:rPr lang="en-US" smtClean="0"/>
              <a:t>Use, disclosure or distribution of this material is not permitted to any unauthorized persons or third parties except by written agreement. </a:t>
            </a:r>
            <a:endParaRPr lang="en-US" dirty="0"/>
          </a:p>
        </p:txBody>
      </p:sp>
      <p:sp>
        <p:nvSpPr>
          <p:cNvPr id="8" name="Content Placeholder 7"/>
          <p:cNvSpPr>
            <a:spLocks noGrp="1"/>
          </p:cNvSpPr>
          <p:nvPr>
            <p:ph sz="quarter" idx="17"/>
          </p:nvPr>
        </p:nvSpPr>
        <p:spPr>
          <a:xfrm>
            <a:off x="457201" y="1409700"/>
            <a:ext cx="2620963" cy="45339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90882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rt +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4EBB264-7EA1-B140-B863-91CCA1B22368}" type="slidenum">
              <a:rPr lang="en-US" smtClean="0"/>
              <a:t>‹#›</a:t>
            </a:fld>
            <a:endParaRPr lang="en-US"/>
          </a:p>
        </p:txBody>
      </p:sp>
      <p:sp>
        <p:nvSpPr>
          <p:cNvPr id="7" name="Chart Placeholder 6"/>
          <p:cNvSpPr>
            <a:spLocks noGrp="1"/>
          </p:cNvSpPr>
          <p:nvPr>
            <p:ph type="chart" sz="quarter" idx="13"/>
          </p:nvPr>
        </p:nvSpPr>
        <p:spPr>
          <a:xfrm>
            <a:off x="457200" y="1409700"/>
            <a:ext cx="5416550" cy="4533900"/>
          </a:xfrm>
          <a:prstGeom prst="rect">
            <a:avLst/>
          </a:prstGeom>
        </p:spPr>
        <p:txBody>
          <a:bodyPr/>
          <a:lstStyle/>
          <a:p>
            <a:r>
              <a:rPr lang="en-US" smtClean="0"/>
              <a:t>Click icon to add chart</a:t>
            </a:r>
            <a:endParaRPr lang="en-US"/>
          </a:p>
        </p:txBody>
      </p:sp>
      <p:sp>
        <p:nvSpPr>
          <p:cNvPr id="9" name="Title 8"/>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5"/>
          </p:nvPr>
        </p:nvSpPr>
        <p:spPr/>
        <p:txBody>
          <a:bodyPr/>
          <a:lstStyle/>
          <a:p>
            <a:r>
              <a:rPr lang="en-US" smtClean="0"/>
              <a:t>Confidential and proprietary materials for authorized Verizon personnel and outside agencies only. </a:t>
            </a:r>
            <a:br>
              <a:rPr lang="en-US" smtClean="0"/>
            </a:br>
            <a:r>
              <a:rPr lang="en-US" smtClean="0"/>
              <a:t>Use, disclosure or distribution of this material is not permitted to any unauthorized persons or third parties except by written agreement. </a:t>
            </a:r>
            <a:endParaRPr lang="en-US" dirty="0"/>
          </a:p>
        </p:txBody>
      </p:sp>
      <p:sp>
        <p:nvSpPr>
          <p:cNvPr id="10" name="Content Placeholder 9"/>
          <p:cNvSpPr>
            <a:spLocks noGrp="1"/>
          </p:cNvSpPr>
          <p:nvPr>
            <p:ph sz="quarter" idx="16"/>
          </p:nvPr>
        </p:nvSpPr>
        <p:spPr>
          <a:xfrm>
            <a:off x="6061076" y="1398570"/>
            <a:ext cx="2633663" cy="454494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73689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 Col with Illus">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4EBB264-7EA1-B140-B863-91CCA1B22368}" type="slidenum">
              <a:rPr lang="en-US" smtClean="0"/>
              <a:t>‹#›</a:t>
            </a:fld>
            <a:endParaRPr lang="en-US"/>
          </a:p>
        </p:txBody>
      </p:sp>
      <p:sp>
        <p:nvSpPr>
          <p:cNvPr id="9" name="Picture Placeholder 8"/>
          <p:cNvSpPr>
            <a:spLocks noGrp="1"/>
          </p:cNvSpPr>
          <p:nvPr>
            <p:ph type="pic" sz="quarter" idx="15"/>
          </p:nvPr>
        </p:nvSpPr>
        <p:spPr>
          <a:xfrm>
            <a:off x="452439" y="1419469"/>
            <a:ext cx="2622191" cy="1828800"/>
          </a:xfrm>
          <a:prstGeom prst="rect">
            <a:avLst/>
          </a:prstGeom>
        </p:spPr>
        <p:txBody>
          <a:bodyPr/>
          <a:lstStyle/>
          <a:p>
            <a:r>
              <a:rPr lang="en-US" smtClean="0"/>
              <a:t>Drag picture to placeholder or click icon to add</a:t>
            </a:r>
            <a:endParaRPr lang="en-US" dirty="0"/>
          </a:p>
        </p:txBody>
      </p:sp>
      <p:sp>
        <p:nvSpPr>
          <p:cNvPr id="10" name="Picture Placeholder 8"/>
          <p:cNvSpPr>
            <a:spLocks noGrp="1"/>
          </p:cNvSpPr>
          <p:nvPr>
            <p:ph type="pic" sz="quarter" idx="16"/>
          </p:nvPr>
        </p:nvSpPr>
        <p:spPr>
          <a:xfrm>
            <a:off x="3264058" y="1419469"/>
            <a:ext cx="2609693" cy="1828800"/>
          </a:xfrm>
          <a:prstGeom prst="rect">
            <a:avLst/>
          </a:prstGeom>
        </p:spPr>
        <p:txBody>
          <a:bodyPr/>
          <a:lstStyle/>
          <a:p>
            <a:r>
              <a:rPr lang="en-US" smtClean="0"/>
              <a:t>Drag picture to placeholder or click icon to add</a:t>
            </a:r>
            <a:endParaRPr lang="en-US"/>
          </a:p>
        </p:txBody>
      </p:sp>
      <p:sp>
        <p:nvSpPr>
          <p:cNvPr id="11" name="Picture Placeholder 8"/>
          <p:cNvSpPr>
            <a:spLocks noGrp="1"/>
          </p:cNvSpPr>
          <p:nvPr>
            <p:ph type="pic" sz="quarter" idx="17"/>
          </p:nvPr>
        </p:nvSpPr>
        <p:spPr>
          <a:xfrm>
            <a:off x="6055879" y="1419469"/>
            <a:ext cx="2630922" cy="1828800"/>
          </a:xfrm>
          <a:prstGeom prst="rect">
            <a:avLst/>
          </a:prstGeom>
        </p:spPr>
        <p:txBody>
          <a:bodyPr/>
          <a:lstStyle/>
          <a:p>
            <a:r>
              <a:rPr lang="en-US" smtClean="0"/>
              <a:t>Drag picture to placeholder or click icon to add</a:t>
            </a:r>
            <a:endParaRPr lang="en-US"/>
          </a:p>
        </p:txBody>
      </p:sp>
      <p:sp>
        <p:nvSpPr>
          <p:cNvPr id="15" name="Title 14"/>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21"/>
          </p:nvPr>
        </p:nvSpPr>
        <p:spPr/>
        <p:txBody>
          <a:bodyPr/>
          <a:lstStyle/>
          <a:p>
            <a:r>
              <a:rPr lang="en-US" smtClean="0"/>
              <a:t>Confidential and proprietary materials for authorized Verizon personnel and outside agencies only. </a:t>
            </a:r>
            <a:br>
              <a:rPr lang="en-US" smtClean="0"/>
            </a:br>
            <a:r>
              <a:rPr lang="en-US" smtClean="0"/>
              <a:t>Use, disclosure or distribution of this material is not permitted to any unauthorized persons or third parties except by written agreement. </a:t>
            </a:r>
            <a:endParaRPr lang="en-US" dirty="0"/>
          </a:p>
        </p:txBody>
      </p:sp>
      <p:sp>
        <p:nvSpPr>
          <p:cNvPr id="4" name="Content Placeholder 3"/>
          <p:cNvSpPr>
            <a:spLocks noGrp="1"/>
          </p:cNvSpPr>
          <p:nvPr>
            <p:ph sz="quarter" idx="22"/>
          </p:nvPr>
        </p:nvSpPr>
        <p:spPr>
          <a:xfrm>
            <a:off x="457200" y="3460753"/>
            <a:ext cx="2617788" cy="248284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3"/>
          <p:cNvSpPr>
            <a:spLocks noGrp="1"/>
          </p:cNvSpPr>
          <p:nvPr>
            <p:ph sz="quarter" idx="23"/>
          </p:nvPr>
        </p:nvSpPr>
        <p:spPr>
          <a:xfrm>
            <a:off x="3265371" y="3460753"/>
            <a:ext cx="2617788" cy="248284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Content Placeholder 3"/>
          <p:cNvSpPr>
            <a:spLocks noGrp="1"/>
          </p:cNvSpPr>
          <p:nvPr>
            <p:ph sz="quarter" idx="24"/>
          </p:nvPr>
        </p:nvSpPr>
        <p:spPr>
          <a:xfrm>
            <a:off x="6076515" y="3460753"/>
            <a:ext cx="2617788" cy="248284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59403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77544"/>
            <a:ext cx="8229600" cy="777240"/>
          </a:xfrm>
          <a:prstGeom prst="rect">
            <a:avLst/>
          </a:prstGeom>
        </p:spPr>
        <p:txBody>
          <a:bodyPr vert="horz" lIns="0" tIns="0" rIns="0" bIns="0" rtlCol="0" anchor="t">
            <a:noAutofit/>
          </a:bodyPr>
          <a:lstStyle/>
          <a:p>
            <a:r>
              <a:rPr lang="en-US" smtClean="0"/>
              <a:t>Click to edit Master title style</a:t>
            </a:r>
            <a:endParaRPr lang="en-US" dirty="0"/>
          </a:p>
        </p:txBody>
      </p:sp>
      <p:sp>
        <p:nvSpPr>
          <p:cNvPr id="6" name="Slide Number Placeholder 5"/>
          <p:cNvSpPr>
            <a:spLocks noGrp="1"/>
          </p:cNvSpPr>
          <p:nvPr>
            <p:ph type="sldNum" sz="quarter" idx="4"/>
          </p:nvPr>
        </p:nvSpPr>
        <p:spPr>
          <a:xfrm>
            <a:off x="8467773" y="6285492"/>
            <a:ext cx="226530" cy="365125"/>
          </a:xfrm>
          <a:prstGeom prst="rect">
            <a:avLst/>
          </a:prstGeom>
        </p:spPr>
        <p:txBody>
          <a:bodyPr vert="horz" lIns="0" tIns="0" rIns="0" bIns="0" rtlCol="0" anchor="b"/>
          <a:lstStyle>
            <a:lvl1pPr algn="r">
              <a:defRPr sz="800">
                <a:solidFill>
                  <a:srgbClr val="474847"/>
                </a:solidFill>
                <a:latin typeface="Arial" charset="0"/>
                <a:ea typeface="Arial" charset="0"/>
                <a:cs typeface="Arial" charset="0"/>
              </a:defRPr>
            </a:lvl1pPr>
          </a:lstStyle>
          <a:p>
            <a:fld id="{04EBB264-7EA1-B140-B863-91CCA1B22368}" type="slidenum">
              <a:rPr lang="en-US" smtClean="0"/>
              <a:pPr/>
              <a:t>‹#›</a:t>
            </a:fld>
            <a:endParaRPr lang="en-US" dirty="0"/>
          </a:p>
        </p:txBody>
      </p:sp>
      <p:pic>
        <p:nvPicPr>
          <p:cNvPr id="53" name="Picture 52"/>
          <p:cNvPicPr>
            <a:picLocks noChangeAspect="1"/>
          </p:cNvPicPr>
          <p:nvPr userDrawn="1"/>
        </p:nvPicPr>
        <p:blipFill rotWithShape="1">
          <a:blip r:embed="rId23">
            <a:extLst>
              <a:ext uri="{28A0092B-C50C-407E-A947-70E740481C1C}">
                <a14:useLocalDpi xmlns:a14="http://schemas.microsoft.com/office/drawing/2010/main" val="0"/>
              </a:ext>
            </a:extLst>
          </a:blip>
          <a:srcRect r="41799"/>
          <a:stretch/>
        </p:blipFill>
        <p:spPr>
          <a:xfrm>
            <a:off x="348257" y="6331953"/>
            <a:ext cx="1089648" cy="411480"/>
          </a:xfrm>
          <a:prstGeom prst="rect">
            <a:avLst/>
          </a:prstGeom>
        </p:spPr>
      </p:pic>
      <p:sp>
        <p:nvSpPr>
          <p:cNvPr id="74" name="Footer Placeholder 4"/>
          <p:cNvSpPr>
            <a:spLocks noGrp="1"/>
          </p:cNvSpPr>
          <p:nvPr userDrawn="1">
            <p:ph type="ftr" sz="quarter" idx="3"/>
          </p:nvPr>
        </p:nvSpPr>
        <p:spPr>
          <a:xfrm>
            <a:off x="1863985" y="6284486"/>
            <a:ext cx="4019174" cy="365125"/>
          </a:xfrm>
          <a:prstGeom prst="rect">
            <a:avLst/>
          </a:prstGeom>
        </p:spPr>
        <p:txBody>
          <a:bodyPr vert="horz" lIns="0" tIns="0" rIns="0" bIns="0" rtlCol="0" anchor="b"/>
          <a:lstStyle>
            <a:lvl1pPr algn="l">
              <a:defRPr sz="600" b="0" i="0">
                <a:solidFill>
                  <a:schemeClr val="tx1">
                    <a:lumMod val="65000"/>
                    <a:lumOff val="35000"/>
                  </a:schemeClr>
                </a:solidFill>
                <a:latin typeface="Arial Narrow" charset="0"/>
                <a:ea typeface="Arial Narrow" charset="0"/>
                <a:cs typeface="Arial Narrow" charset="0"/>
              </a:defRPr>
            </a:lvl1pPr>
          </a:lstStyle>
          <a:p>
            <a:r>
              <a:rPr lang="en-US" dirty="0" smtClean="0"/>
              <a:t>Confidential and proprietary materials for authorized Verizon personnel and outside agencies only. </a:t>
            </a:r>
            <a:br>
              <a:rPr lang="en-US" dirty="0" smtClean="0"/>
            </a:br>
            <a:r>
              <a:rPr lang="en-US" dirty="0" smtClean="0"/>
              <a:t>Use, disclosure or distribution of this material is not permitted to any unauthorized persons or third parties except by written agreement. </a:t>
            </a:r>
            <a:endParaRPr lang="en-US" dirty="0"/>
          </a:p>
        </p:txBody>
      </p:sp>
      <p:grpSp>
        <p:nvGrpSpPr>
          <p:cNvPr id="9" name="Group 8"/>
          <p:cNvGrpSpPr/>
          <p:nvPr userDrawn="1"/>
        </p:nvGrpSpPr>
        <p:grpSpPr>
          <a:xfrm>
            <a:off x="5707" y="-566975"/>
            <a:ext cx="9138294" cy="227464"/>
            <a:chOff x="5707" y="-548479"/>
            <a:chExt cx="9138294" cy="170598"/>
          </a:xfrm>
        </p:grpSpPr>
        <p:sp>
          <p:nvSpPr>
            <p:cNvPr id="61" name="Rectangle 60"/>
            <p:cNvSpPr/>
            <p:nvPr userDrawn="1"/>
          </p:nvSpPr>
          <p:spPr>
            <a:xfrm>
              <a:off x="5707" y="-548479"/>
              <a:ext cx="454469" cy="170598"/>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62" name="Rectangle 61"/>
            <p:cNvSpPr/>
            <p:nvPr userDrawn="1"/>
          </p:nvSpPr>
          <p:spPr>
            <a:xfrm>
              <a:off x="8689532" y="-548479"/>
              <a:ext cx="454469" cy="170598"/>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nvGrpSpPr>
            <p:cNvPr id="8" name="Group 7"/>
            <p:cNvGrpSpPr/>
            <p:nvPr userDrawn="1"/>
          </p:nvGrpSpPr>
          <p:grpSpPr>
            <a:xfrm>
              <a:off x="460525" y="-548479"/>
              <a:ext cx="8229600" cy="170598"/>
              <a:chOff x="460526" y="-342530"/>
              <a:chExt cx="8074561" cy="170598"/>
            </a:xfrm>
            <a:solidFill>
              <a:schemeClr val="bg1">
                <a:lumMod val="85000"/>
              </a:schemeClr>
            </a:solidFill>
          </p:grpSpPr>
          <p:grpSp>
            <p:nvGrpSpPr>
              <p:cNvPr id="7" name="Group 6"/>
              <p:cNvGrpSpPr/>
              <p:nvPr userDrawn="1"/>
            </p:nvGrpSpPr>
            <p:grpSpPr>
              <a:xfrm>
                <a:off x="460526" y="-342530"/>
                <a:ext cx="2756814" cy="170598"/>
                <a:chOff x="460526" y="-342530"/>
                <a:chExt cx="2756814" cy="170598"/>
              </a:xfrm>
              <a:grpFill/>
            </p:grpSpPr>
            <p:grpSp>
              <p:nvGrpSpPr>
                <p:cNvPr id="5" name="Group 4"/>
                <p:cNvGrpSpPr/>
                <p:nvPr userDrawn="1"/>
              </p:nvGrpSpPr>
              <p:grpSpPr>
                <a:xfrm>
                  <a:off x="460526" y="-342530"/>
                  <a:ext cx="685800" cy="170598"/>
                  <a:chOff x="460526" y="-342530"/>
                  <a:chExt cx="685800" cy="170598"/>
                </a:xfrm>
                <a:grpFill/>
              </p:grpSpPr>
              <p:sp>
                <p:nvSpPr>
                  <p:cNvPr id="112" name="Rectangle 111"/>
                  <p:cNvSpPr/>
                  <p:nvPr userDrawn="1"/>
                </p:nvSpPr>
                <p:spPr>
                  <a:xfrm>
                    <a:off x="460526" y="-342530"/>
                    <a:ext cx="502920" cy="17059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13" name="Rectangle 112"/>
                  <p:cNvSpPr/>
                  <p:nvPr userDrawn="1"/>
                </p:nvSpPr>
                <p:spPr>
                  <a:xfrm>
                    <a:off x="963446" y="-342530"/>
                    <a:ext cx="182880" cy="170598"/>
                  </a:xfrm>
                  <a:prstGeom prst="rect">
                    <a:avLst/>
                  </a:prstGeom>
                  <a:solidFill>
                    <a:schemeClr val="bg1">
                      <a:lumMod val="8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grpSp>
              <p:nvGrpSpPr>
                <p:cNvPr id="130" name="Group 129"/>
                <p:cNvGrpSpPr/>
                <p:nvPr userDrawn="1"/>
              </p:nvGrpSpPr>
              <p:grpSpPr>
                <a:xfrm>
                  <a:off x="1151746" y="-342530"/>
                  <a:ext cx="685800" cy="170598"/>
                  <a:chOff x="460526" y="-342530"/>
                  <a:chExt cx="685800" cy="170598"/>
                </a:xfrm>
                <a:grpFill/>
              </p:grpSpPr>
              <p:sp>
                <p:nvSpPr>
                  <p:cNvPr id="131" name="Rectangle 130"/>
                  <p:cNvSpPr/>
                  <p:nvPr userDrawn="1"/>
                </p:nvSpPr>
                <p:spPr>
                  <a:xfrm>
                    <a:off x="460526" y="-342530"/>
                    <a:ext cx="502920" cy="17059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32" name="Rectangle 131"/>
                  <p:cNvSpPr/>
                  <p:nvPr userDrawn="1"/>
                </p:nvSpPr>
                <p:spPr>
                  <a:xfrm>
                    <a:off x="963446" y="-342530"/>
                    <a:ext cx="182880" cy="170598"/>
                  </a:xfrm>
                  <a:prstGeom prst="rect">
                    <a:avLst/>
                  </a:prstGeom>
                  <a:solidFill>
                    <a:schemeClr val="bg1">
                      <a:lumMod val="8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grpSp>
              <p:nvGrpSpPr>
                <p:cNvPr id="133" name="Group 132"/>
                <p:cNvGrpSpPr/>
                <p:nvPr userDrawn="1"/>
              </p:nvGrpSpPr>
              <p:grpSpPr>
                <a:xfrm>
                  <a:off x="1840716" y="-342530"/>
                  <a:ext cx="685800" cy="170598"/>
                  <a:chOff x="460526" y="-342530"/>
                  <a:chExt cx="685800" cy="170598"/>
                </a:xfrm>
                <a:grpFill/>
              </p:grpSpPr>
              <p:sp>
                <p:nvSpPr>
                  <p:cNvPr id="134" name="Rectangle 133"/>
                  <p:cNvSpPr/>
                  <p:nvPr userDrawn="1"/>
                </p:nvSpPr>
                <p:spPr>
                  <a:xfrm>
                    <a:off x="460526" y="-342530"/>
                    <a:ext cx="502920" cy="17059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35" name="Rectangle 134"/>
                  <p:cNvSpPr/>
                  <p:nvPr userDrawn="1"/>
                </p:nvSpPr>
                <p:spPr>
                  <a:xfrm>
                    <a:off x="963446" y="-342530"/>
                    <a:ext cx="182880" cy="170598"/>
                  </a:xfrm>
                  <a:prstGeom prst="rect">
                    <a:avLst/>
                  </a:prstGeom>
                  <a:solidFill>
                    <a:schemeClr val="bg1">
                      <a:lumMod val="8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grpSp>
              <p:nvGrpSpPr>
                <p:cNvPr id="136" name="Group 135"/>
                <p:cNvGrpSpPr/>
                <p:nvPr userDrawn="1"/>
              </p:nvGrpSpPr>
              <p:grpSpPr>
                <a:xfrm>
                  <a:off x="2531540" y="-342530"/>
                  <a:ext cx="685800" cy="170598"/>
                  <a:chOff x="460526" y="-342530"/>
                  <a:chExt cx="685800" cy="170598"/>
                </a:xfrm>
                <a:grpFill/>
              </p:grpSpPr>
              <p:sp>
                <p:nvSpPr>
                  <p:cNvPr id="137" name="Rectangle 136"/>
                  <p:cNvSpPr/>
                  <p:nvPr userDrawn="1"/>
                </p:nvSpPr>
                <p:spPr>
                  <a:xfrm>
                    <a:off x="460526" y="-342530"/>
                    <a:ext cx="502920" cy="17059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38" name="Rectangle 137"/>
                  <p:cNvSpPr/>
                  <p:nvPr userDrawn="1"/>
                </p:nvSpPr>
                <p:spPr>
                  <a:xfrm>
                    <a:off x="963446" y="-342530"/>
                    <a:ext cx="182880" cy="170598"/>
                  </a:xfrm>
                  <a:prstGeom prst="rect">
                    <a:avLst/>
                  </a:prstGeom>
                  <a:solidFill>
                    <a:schemeClr val="bg1">
                      <a:lumMod val="8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grpSp>
          <p:grpSp>
            <p:nvGrpSpPr>
              <p:cNvPr id="139" name="Group 138"/>
              <p:cNvGrpSpPr/>
              <p:nvPr userDrawn="1"/>
            </p:nvGrpSpPr>
            <p:grpSpPr>
              <a:xfrm>
                <a:off x="3205163" y="-342530"/>
                <a:ext cx="2756814" cy="170598"/>
                <a:chOff x="460526" y="-342530"/>
                <a:chExt cx="2756814" cy="170598"/>
              </a:xfrm>
              <a:grpFill/>
            </p:grpSpPr>
            <p:grpSp>
              <p:nvGrpSpPr>
                <p:cNvPr id="140" name="Group 139"/>
                <p:cNvGrpSpPr/>
                <p:nvPr userDrawn="1"/>
              </p:nvGrpSpPr>
              <p:grpSpPr>
                <a:xfrm>
                  <a:off x="460526" y="-342530"/>
                  <a:ext cx="685800" cy="170598"/>
                  <a:chOff x="460526" y="-342530"/>
                  <a:chExt cx="685800" cy="170598"/>
                </a:xfrm>
                <a:grpFill/>
              </p:grpSpPr>
              <p:sp>
                <p:nvSpPr>
                  <p:cNvPr id="150" name="Rectangle 149"/>
                  <p:cNvSpPr/>
                  <p:nvPr userDrawn="1"/>
                </p:nvSpPr>
                <p:spPr>
                  <a:xfrm>
                    <a:off x="460526" y="-342530"/>
                    <a:ext cx="502920" cy="17059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51" name="Rectangle 150"/>
                  <p:cNvSpPr/>
                  <p:nvPr userDrawn="1"/>
                </p:nvSpPr>
                <p:spPr>
                  <a:xfrm>
                    <a:off x="963446" y="-342530"/>
                    <a:ext cx="182880" cy="170598"/>
                  </a:xfrm>
                  <a:prstGeom prst="rect">
                    <a:avLst/>
                  </a:prstGeom>
                  <a:solidFill>
                    <a:schemeClr val="bg1">
                      <a:lumMod val="8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grpSp>
              <p:nvGrpSpPr>
                <p:cNvPr id="141" name="Group 140"/>
                <p:cNvGrpSpPr/>
                <p:nvPr userDrawn="1"/>
              </p:nvGrpSpPr>
              <p:grpSpPr>
                <a:xfrm>
                  <a:off x="1151746" y="-342530"/>
                  <a:ext cx="685800" cy="170598"/>
                  <a:chOff x="460526" y="-342530"/>
                  <a:chExt cx="685800" cy="170598"/>
                </a:xfrm>
                <a:grpFill/>
              </p:grpSpPr>
              <p:sp>
                <p:nvSpPr>
                  <p:cNvPr id="148" name="Rectangle 147"/>
                  <p:cNvSpPr/>
                  <p:nvPr userDrawn="1"/>
                </p:nvSpPr>
                <p:spPr>
                  <a:xfrm>
                    <a:off x="460526" y="-342530"/>
                    <a:ext cx="502920" cy="17059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49" name="Rectangle 148"/>
                  <p:cNvSpPr/>
                  <p:nvPr userDrawn="1"/>
                </p:nvSpPr>
                <p:spPr>
                  <a:xfrm>
                    <a:off x="963446" y="-342530"/>
                    <a:ext cx="182880" cy="170598"/>
                  </a:xfrm>
                  <a:prstGeom prst="rect">
                    <a:avLst/>
                  </a:prstGeom>
                  <a:solidFill>
                    <a:schemeClr val="bg1">
                      <a:lumMod val="8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grpSp>
              <p:nvGrpSpPr>
                <p:cNvPr id="142" name="Group 141"/>
                <p:cNvGrpSpPr/>
                <p:nvPr userDrawn="1"/>
              </p:nvGrpSpPr>
              <p:grpSpPr>
                <a:xfrm>
                  <a:off x="1840716" y="-342530"/>
                  <a:ext cx="685800" cy="170598"/>
                  <a:chOff x="460526" y="-342530"/>
                  <a:chExt cx="685800" cy="170598"/>
                </a:xfrm>
                <a:grpFill/>
              </p:grpSpPr>
              <p:sp>
                <p:nvSpPr>
                  <p:cNvPr id="146" name="Rectangle 145"/>
                  <p:cNvSpPr/>
                  <p:nvPr userDrawn="1"/>
                </p:nvSpPr>
                <p:spPr>
                  <a:xfrm>
                    <a:off x="460526" y="-342530"/>
                    <a:ext cx="502920" cy="17059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47" name="Rectangle 146"/>
                  <p:cNvSpPr/>
                  <p:nvPr userDrawn="1"/>
                </p:nvSpPr>
                <p:spPr>
                  <a:xfrm>
                    <a:off x="963446" y="-342530"/>
                    <a:ext cx="182880" cy="170598"/>
                  </a:xfrm>
                  <a:prstGeom prst="rect">
                    <a:avLst/>
                  </a:prstGeom>
                  <a:solidFill>
                    <a:schemeClr val="bg1">
                      <a:lumMod val="8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grpSp>
              <p:nvGrpSpPr>
                <p:cNvPr id="143" name="Group 142"/>
                <p:cNvGrpSpPr/>
                <p:nvPr userDrawn="1"/>
              </p:nvGrpSpPr>
              <p:grpSpPr>
                <a:xfrm>
                  <a:off x="2531540" y="-342530"/>
                  <a:ext cx="685800" cy="170598"/>
                  <a:chOff x="460526" y="-342530"/>
                  <a:chExt cx="685800" cy="170598"/>
                </a:xfrm>
                <a:grpFill/>
              </p:grpSpPr>
              <p:sp>
                <p:nvSpPr>
                  <p:cNvPr id="144" name="Rectangle 143"/>
                  <p:cNvSpPr/>
                  <p:nvPr userDrawn="1"/>
                </p:nvSpPr>
                <p:spPr>
                  <a:xfrm>
                    <a:off x="460526" y="-342530"/>
                    <a:ext cx="502920" cy="17059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45" name="Rectangle 144"/>
                  <p:cNvSpPr/>
                  <p:nvPr userDrawn="1"/>
                </p:nvSpPr>
                <p:spPr>
                  <a:xfrm>
                    <a:off x="963446" y="-342530"/>
                    <a:ext cx="182880" cy="170598"/>
                  </a:xfrm>
                  <a:prstGeom prst="rect">
                    <a:avLst/>
                  </a:prstGeom>
                  <a:solidFill>
                    <a:schemeClr val="bg1">
                      <a:lumMod val="8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grpSp>
          <p:grpSp>
            <p:nvGrpSpPr>
              <p:cNvPr id="152" name="Group 151"/>
              <p:cNvGrpSpPr/>
              <p:nvPr userDrawn="1"/>
            </p:nvGrpSpPr>
            <p:grpSpPr>
              <a:xfrm>
                <a:off x="5961153" y="-342530"/>
                <a:ext cx="2573934" cy="170598"/>
                <a:chOff x="460526" y="-342530"/>
                <a:chExt cx="2573934" cy="170598"/>
              </a:xfrm>
              <a:grpFill/>
            </p:grpSpPr>
            <p:grpSp>
              <p:nvGrpSpPr>
                <p:cNvPr id="153" name="Group 152"/>
                <p:cNvGrpSpPr/>
                <p:nvPr userDrawn="1"/>
              </p:nvGrpSpPr>
              <p:grpSpPr>
                <a:xfrm>
                  <a:off x="460526" y="-342530"/>
                  <a:ext cx="685800" cy="170598"/>
                  <a:chOff x="460526" y="-342530"/>
                  <a:chExt cx="685800" cy="170598"/>
                </a:xfrm>
                <a:grpFill/>
              </p:grpSpPr>
              <p:sp>
                <p:nvSpPr>
                  <p:cNvPr id="163" name="Rectangle 162"/>
                  <p:cNvSpPr/>
                  <p:nvPr userDrawn="1"/>
                </p:nvSpPr>
                <p:spPr>
                  <a:xfrm>
                    <a:off x="460526" y="-342530"/>
                    <a:ext cx="502920" cy="17059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64" name="Rectangle 163"/>
                  <p:cNvSpPr/>
                  <p:nvPr userDrawn="1"/>
                </p:nvSpPr>
                <p:spPr>
                  <a:xfrm>
                    <a:off x="963446" y="-342530"/>
                    <a:ext cx="182880" cy="170598"/>
                  </a:xfrm>
                  <a:prstGeom prst="rect">
                    <a:avLst/>
                  </a:prstGeom>
                  <a:solidFill>
                    <a:schemeClr val="bg1">
                      <a:lumMod val="8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grpSp>
              <p:nvGrpSpPr>
                <p:cNvPr id="154" name="Group 153"/>
                <p:cNvGrpSpPr/>
                <p:nvPr userDrawn="1"/>
              </p:nvGrpSpPr>
              <p:grpSpPr>
                <a:xfrm>
                  <a:off x="1151746" y="-342530"/>
                  <a:ext cx="685800" cy="170598"/>
                  <a:chOff x="460526" y="-342530"/>
                  <a:chExt cx="685800" cy="170598"/>
                </a:xfrm>
                <a:grpFill/>
              </p:grpSpPr>
              <p:sp>
                <p:nvSpPr>
                  <p:cNvPr id="161" name="Rectangle 160"/>
                  <p:cNvSpPr/>
                  <p:nvPr userDrawn="1"/>
                </p:nvSpPr>
                <p:spPr>
                  <a:xfrm>
                    <a:off x="460526" y="-342530"/>
                    <a:ext cx="502920" cy="17059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62" name="Rectangle 161"/>
                  <p:cNvSpPr/>
                  <p:nvPr userDrawn="1"/>
                </p:nvSpPr>
                <p:spPr>
                  <a:xfrm>
                    <a:off x="963446" y="-342530"/>
                    <a:ext cx="182880" cy="170598"/>
                  </a:xfrm>
                  <a:prstGeom prst="rect">
                    <a:avLst/>
                  </a:prstGeom>
                  <a:solidFill>
                    <a:schemeClr val="bg1">
                      <a:lumMod val="8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grpSp>
              <p:nvGrpSpPr>
                <p:cNvPr id="155" name="Group 154"/>
                <p:cNvGrpSpPr/>
                <p:nvPr userDrawn="1"/>
              </p:nvGrpSpPr>
              <p:grpSpPr>
                <a:xfrm>
                  <a:off x="1840716" y="-342530"/>
                  <a:ext cx="685800" cy="170598"/>
                  <a:chOff x="460526" y="-342530"/>
                  <a:chExt cx="685800" cy="170598"/>
                </a:xfrm>
                <a:grpFill/>
              </p:grpSpPr>
              <p:sp>
                <p:nvSpPr>
                  <p:cNvPr id="159" name="Rectangle 158"/>
                  <p:cNvSpPr/>
                  <p:nvPr userDrawn="1"/>
                </p:nvSpPr>
                <p:spPr>
                  <a:xfrm>
                    <a:off x="460526" y="-342530"/>
                    <a:ext cx="502920" cy="17059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60" name="Rectangle 159"/>
                  <p:cNvSpPr/>
                  <p:nvPr userDrawn="1"/>
                </p:nvSpPr>
                <p:spPr>
                  <a:xfrm>
                    <a:off x="963446" y="-342530"/>
                    <a:ext cx="182880" cy="170598"/>
                  </a:xfrm>
                  <a:prstGeom prst="rect">
                    <a:avLst/>
                  </a:prstGeom>
                  <a:solidFill>
                    <a:schemeClr val="bg1">
                      <a:lumMod val="8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sp>
              <p:nvSpPr>
                <p:cNvPr id="157" name="Rectangle 156"/>
                <p:cNvSpPr/>
                <p:nvPr userDrawn="1"/>
              </p:nvSpPr>
              <p:spPr>
                <a:xfrm>
                  <a:off x="2531540" y="-342530"/>
                  <a:ext cx="502920" cy="17059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grpSp>
      </p:grpSp>
      <p:sp>
        <p:nvSpPr>
          <p:cNvPr id="4" name="TextBox 3"/>
          <p:cNvSpPr txBox="1"/>
          <p:nvPr userDrawn="1"/>
        </p:nvSpPr>
        <p:spPr>
          <a:xfrm>
            <a:off x="-21235" y="-1109961"/>
            <a:ext cx="3584048" cy="461665"/>
          </a:xfrm>
          <a:prstGeom prst="rect">
            <a:avLst/>
          </a:prstGeom>
          <a:noFill/>
        </p:spPr>
        <p:txBody>
          <a:bodyPr wrap="square" rtlCol="0">
            <a:spAutoFit/>
          </a:bodyPr>
          <a:lstStyle/>
          <a:p>
            <a:r>
              <a:rPr lang="en-US" sz="800" b="1" dirty="0" smtClean="0"/>
              <a:t>NOTE: These gray boxes are </a:t>
            </a:r>
            <a:r>
              <a:rPr lang="en-US" sz="800" b="1" baseline="0" dirty="0" smtClean="0"/>
              <a:t>12 grids guide</a:t>
            </a:r>
          </a:p>
          <a:p>
            <a:pPr marL="171450" indent="-171450">
              <a:buFont typeface="Arial" charset="0"/>
              <a:buChar char="•"/>
            </a:pPr>
            <a:r>
              <a:rPr lang="en-US" sz="800" b="0" baseline="0" dirty="0" smtClean="0"/>
              <a:t>Use these boxes as a guideline to place your content</a:t>
            </a:r>
          </a:p>
          <a:p>
            <a:pPr marL="171450" indent="-171450">
              <a:buFont typeface="Arial" charset="0"/>
              <a:buChar char="•"/>
            </a:pPr>
            <a:r>
              <a:rPr lang="en-US" sz="800" baseline="0" dirty="0" smtClean="0"/>
              <a:t>They won’t show on the slide show mode</a:t>
            </a:r>
            <a:endParaRPr lang="en-US" sz="800" dirty="0"/>
          </a:p>
        </p:txBody>
      </p:sp>
      <p:sp>
        <p:nvSpPr>
          <p:cNvPr id="13" name="Text Placeholder 12"/>
          <p:cNvSpPr>
            <a:spLocks noGrp="1"/>
          </p:cNvSpPr>
          <p:nvPr>
            <p:ph type="body" idx="1"/>
          </p:nvPr>
        </p:nvSpPr>
        <p:spPr>
          <a:xfrm>
            <a:off x="457200" y="1409700"/>
            <a:ext cx="5416550" cy="4533900"/>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67697865"/>
      </p:ext>
    </p:extLst>
  </p:cSld>
  <p:clrMap bg1="lt1" tx1="dk1" bg2="lt2" tx2="dk2" accent1="accent1" accent2="accent2" accent3="accent3" accent4="accent4" accent5="accent5" accent6="accent6" hlink="hlink" folHlink="folHlink"/>
  <p:sldLayoutIdLst>
    <p:sldLayoutId id="2147483665" r:id="rId1"/>
    <p:sldLayoutId id="2147483672" r:id="rId2"/>
    <p:sldLayoutId id="2147483673" r:id="rId3"/>
    <p:sldLayoutId id="2147483650" r:id="rId4"/>
    <p:sldLayoutId id="2147483662" r:id="rId5"/>
    <p:sldLayoutId id="2147483658" r:id="rId6"/>
    <p:sldLayoutId id="2147483681" r:id="rId7"/>
    <p:sldLayoutId id="2147483661" r:id="rId8"/>
    <p:sldLayoutId id="2147483655" r:id="rId9"/>
    <p:sldLayoutId id="2147483666" r:id="rId10"/>
    <p:sldLayoutId id="2147483671" r:id="rId11"/>
    <p:sldLayoutId id="2147483670" r:id="rId12"/>
    <p:sldLayoutId id="2147483659" r:id="rId13"/>
    <p:sldLayoutId id="2147483651" r:id="rId14"/>
    <p:sldLayoutId id="2147483652" r:id="rId15"/>
    <p:sldLayoutId id="2147483653" r:id="rId16"/>
    <p:sldLayoutId id="2147483668" r:id="rId17"/>
    <p:sldLayoutId id="2147483667" r:id="rId18"/>
    <p:sldLayoutId id="2147483669" r:id="rId19"/>
    <p:sldLayoutId id="2147483679" r:id="rId20"/>
    <p:sldLayoutId id="2147483682" r:id="rId21"/>
  </p:sldLayoutIdLst>
  <p:timing>
    <p:tnLst>
      <p:par>
        <p:cTn id="1" dur="indefinite" restart="never" nodeType="tmRoot"/>
      </p:par>
    </p:tnLst>
  </p:timing>
  <p:hf sldNum="0" hdr="0" dt="0"/>
  <p:txStyles>
    <p:titleStyle>
      <a:lvl1pPr algn="l" defTabSz="609585" rtl="0" eaLnBrk="1" latinLnBrk="0" hangingPunct="1">
        <a:spcBef>
          <a:spcPct val="0"/>
        </a:spcBef>
        <a:buNone/>
        <a:defRPr sz="2500" b="1" kern="1200" spc="-67" baseline="0">
          <a:solidFill>
            <a:srgbClr val="CD040B"/>
          </a:solidFill>
          <a:latin typeface="Arial" charset="0"/>
          <a:ea typeface="Arial" charset="0"/>
          <a:cs typeface="Arial" charset="0"/>
        </a:defRPr>
      </a:lvl1pPr>
    </p:titleStyle>
    <p:bodyStyle>
      <a:lvl1pPr marL="171450" indent="-165100" algn="l" defTabSz="457200" rtl="0" eaLnBrk="1" latinLnBrk="0" hangingPunct="1">
        <a:spcBef>
          <a:spcPts val="0"/>
        </a:spcBef>
        <a:spcAft>
          <a:spcPts val="300"/>
        </a:spcAft>
        <a:buFont typeface="Arial" charset="0"/>
        <a:buChar char="•"/>
        <a:tabLst/>
        <a:defRPr sz="1400" kern="1200" spc="0" baseline="0">
          <a:solidFill>
            <a:schemeClr val="tx1"/>
          </a:solidFill>
          <a:latin typeface="Arial" charset="0"/>
          <a:ea typeface="Arial" charset="0"/>
          <a:cs typeface="Arial" charset="0"/>
        </a:defRPr>
      </a:lvl1pPr>
      <a:lvl2pPr marL="171450" indent="-165100" algn="l" defTabSz="609585" rtl="0" eaLnBrk="1" latinLnBrk="0" hangingPunct="1">
        <a:spcBef>
          <a:spcPts val="0"/>
        </a:spcBef>
        <a:spcAft>
          <a:spcPts val="300"/>
        </a:spcAft>
        <a:buFont typeface="Arial"/>
        <a:buChar char="•"/>
        <a:tabLst/>
        <a:defRPr sz="1400" kern="1200" spc="0" baseline="0">
          <a:solidFill>
            <a:schemeClr val="tx1"/>
          </a:solidFill>
          <a:latin typeface="Arial" charset="0"/>
          <a:ea typeface="Arial" charset="0"/>
          <a:cs typeface="Arial" charset="0"/>
        </a:defRPr>
      </a:lvl2pPr>
      <a:lvl3pPr marL="171450" indent="-165100" algn="l" defTabSz="609585" rtl="0" eaLnBrk="1" latinLnBrk="0" hangingPunct="1">
        <a:spcBef>
          <a:spcPts val="0"/>
        </a:spcBef>
        <a:spcAft>
          <a:spcPts val="300"/>
        </a:spcAft>
        <a:buFont typeface="Arial"/>
        <a:buChar char="•"/>
        <a:tabLst/>
        <a:defRPr sz="1400" kern="1200" spc="0" baseline="0">
          <a:solidFill>
            <a:schemeClr val="tx1"/>
          </a:solidFill>
          <a:latin typeface="Arial" charset="0"/>
          <a:ea typeface="Arial" charset="0"/>
          <a:cs typeface="Arial" charset="0"/>
        </a:defRPr>
      </a:lvl3pPr>
      <a:lvl4pPr marL="171450" indent="-165100" algn="l" defTabSz="609585" rtl="0" eaLnBrk="1" latinLnBrk="0" hangingPunct="1">
        <a:spcBef>
          <a:spcPts val="0"/>
        </a:spcBef>
        <a:spcAft>
          <a:spcPts val="300"/>
        </a:spcAft>
        <a:buFont typeface="Arial"/>
        <a:buChar char="•"/>
        <a:tabLst/>
        <a:defRPr sz="1400" kern="1200" spc="0" baseline="0">
          <a:solidFill>
            <a:schemeClr val="tx1"/>
          </a:solidFill>
          <a:latin typeface="Arial" charset="0"/>
          <a:ea typeface="Arial" charset="0"/>
          <a:cs typeface="Arial" charset="0"/>
        </a:defRPr>
      </a:lvl4pPr>
      <a:lvl5pPr marL="171450" indent="-165100" algn="l" defTabSz="609585" rtl="0" eaLnBrk="1" latinLnBrk="0" hangingPunct="1">
        <a:spcBef>
          <a:spcPts val="0"/>
        </a:spcBef>
        <a:spcAft>
          <a:spcPts val="300"/>
        </a:spcAft>
        <a:buFont typeface="Arial"/>
        <a:buChar char="•"/>
        <a:tabLst/>
        <a:defRPr sz="1400" kern="1200" spc="0" baseline="0">
          <a:solidFill>
            <a:schemeClr val="tx1"/>
          </a:solidFill>
          <a:latin typeface="Arial" charset="0"/>
          <a:ea typeface="Arial" charset="0"/>
          <a:cs typeface="Arial" charset="0"/>
        </a:defRPr>
      </a:lvl5pPr>
      <a:lvl6pPr marL="344488" indent="-209550" algn="l" defTabSz="457200" rtl="0" eaLnBrk="1" latinLnBrk="0" hangingPunct="1">
        <a:spcBef>
          <a:spcPct val="20000"/>
        </a:spcBef>
        <a:spcAft>
          <a:spcPts val="300"/>
        </a:spcAft>
        <a:buSzPct val="80000"/>
        <a:buFont typeface="Courier New" charset="0"/>
        <a:buChar char="o"/>
        <a:tabLst/>
        <a:defRPr sz="1400" kern="1200" spc="0">
          <a:solidFill>
            <a:schemeClr val="tx1"/>
          </a:solidFill>
          <a:latin typeface="Arial" charset="0"/>
          <a:ea typeface="+mn-ea"/>
          <a:cs typeface="+mn-cs"/>
        </a:defRPr>
      </a:lvl6pPr>
      <a:lvl7pPr marL="344488" indent="-209550" algn="l" defTabSz="457200" rtl="0" eaLnBrk="1" latinLnBrk="0" hangingPunct="1">
        <a:spcBef>
          <a:spcPct val="20000"/>
        </a:spcBef>
        <a:spcAft>
          <a:spcPts val="300"/>
        </a:spcAft>
        <a:buSzPct val="80000"/>
        <a:buFont typeface="Courier New" charset="0"/>
        <a:buChar char="o"/>
        <a:tabLst/>
        <a:defRPr sz="1400" kern="1200" spc="0">
          <a:solidFill>
            <a:schemeClr val="tx1"/>
          </a:solidFill>
          <a:latin typeface="Arial" charset="0"/>
          <a:ea typeface="+mn-ea"/>
          <a:cs typeface="+mn-cs"/>
        </a:defRPr>
      </a:lvl7pPr>
      <a:lvl8pPr marL="344488" indent="-209550" algn="l" defTabSz="457200" rtl="0" eaLnBrk="1" latinLnBrk="0" hangingPunct="1">
        <a:spcBef>
          <a:spcPct val="20000"/>
        </a:spcBef>
        <a:spcAft>
          <a:spcPts val="300"/>
        </a:spcAft>
        <a:buSzPct val="80000"/>
        <a:buFont typeface="Courier New" charset="0"/>
        <a:buChar char="o"/>
        <a:tabLst/>
        <a:defRPr sz="1400" kern="1200" spc="0">
          <a:solidFill>
            <a:schemeClr val="tx1"/>
          </a:solidFill>
          <a:latin typeface="Arial" charset="0"/>
          <a:ea typeface="+mn-ea"/>
          <a:cs typeface="+mn-cs"/>
        </a:defRPr>
      </a:lvl8pPr>
      <a:lvl9pPr marL="344488" indent="-209550" algn="l" defTabSz="457200" rtl="0" eaLnBrk="1" latinLnBrk="0" hangingPunct="1">
        <a:spcBef>
          <a:spcPct val="20000"/>
        </a:spcBef>
        <a:spcAft>
          <a:spcPts val="300"/>
        </a:spcAft>
        <a:buSzPct val="80000"/>
        <a:buFont typeface="Courier New" charset="0"/>
        <a:buChar char="o"/>
        <a:tabLst/>
        <a:defRPr sz="1400" kern="1200" spc="0">
          <a:solidFill>
            <a:schemeClr val="tx1"/>
          </a:solidFill>
          <a:latin typeface="Arial" charset="0"/>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432" userDrawn="1">
          <p15:clr>
            <a:srgbClr val="F26B43"/>
          </p15:clr>
        </p15:guide>
        <p15:guide id="2" pos="1056" userDrawn="1">
          <p15:clr>
            <a:srgbClr val="F26B43"/>
          </p15:clr>
        </p15:guide>
        <p15:guide id="3" pos="1173" userDrawn="1">
          <p15:clr>
            <a:srgbClr val="F26B43"/>
          </p15:clr>
        </p15:guide>
        <p15:guide id="4" pos="1496" userDrawn="1">
          <p15:clr>
            <a:srgbClr val="F26B43"/>
          </p15:clr>
        </p15:guide>
        <p15:guide id="5" pos="1613" userDrawn="1">
          <p15:clr>
            <a:srgbClr val="F26B43"/>
          </p15:clr>
        </p15:guide>
        <p15:guide id="6" pos="288" userDrawn="1">
          <p15:clr>
            <a:srgbClr val="F26B43"/>
          </p15:clr>
        </p15:guide>
        <p15:guide id="7" pos="600" userDrawn="1">
          <p15:clr>
            <a:srgbClr val="F26B43"/>
          </p15:clr>
        </p15:guide>
        <p15:guide id="8" pos="732" userDrawn="1">
          <p15:clr>
            <a:srgbClr val="F26B43"/>
          </p15:clr>
        </p15:guide>
        <p15:guide id="9" orient="horz" pos="4176" userDrawn="1">
          <p15:clr>
            <a:srgbClr val="F26B43"/>
          </p15:clr>
        </p15:guide>
        <p15:guide id="10" pos="1939" userDrawn="1">
          <p15:clr>
            <a:srgbClr val="F26B43"/>
          </p15:clr>
        </p15:guide>
        <p15:guide id="11" pos="2050" userDrawn="1">
          <p15:clr>
            <a:srgbClr val="F26B43"/>
          </p15:clr>
        </p15:guide>
        <p15:guide id="12" pos="2372" userDrawn="1">
          <p15:clr>
            <a:srgbClr val="F26B43"/>
          </p15:clr>
        </p15:guide>
        <p15:guide id="13" pos="2493" userDrawn="1">
          <p15:clr>
            <a:srgbClr val="F26B43"/>
          </p15:clr>
        </p15:guide>
        <p15:guide id="14" pos="5472" userDrawn="1">
          <p15:clr>
            <a:srgbClr val="F26B43"/>
          </p15:clr>
        </p15:guide>
        <p15:guide id="15" pos="2815" userDrawn="1">
          <p15:clr>
            <a:srgbClr val="F26B43"/>
          </p15:clr>
        </p15:guide>
        <p15:guide id="16" pos="2937" userDrawn="1">
          <p15:clr>
            <a:srgbClr val="F26B43"/>
          </p15:clr>
        </p15:guide>
        <p15:guide id="17" pos="3261" userDrawn="1">
          <p15:clr>
            <a:srgbClr val="F26B43"/>
          </p15:clr>
        </p15:guide>
        <p15:guide id="18" pos="3378" userDrawn="1">
          <p15:clr>
            <a:srgbClr val="F26B43"/>
          </p15:clr>
        </p15:guide>
        <p15:guide id="19" pos="3700" userDrawn="1">
          <p15:clr>
            <a:srgbClr val="F26B43"/>
          </p15:clr>
        </p15:guide>
        <p15:guide id="20" pos="3818" userDrawn="1">
          <p15:clr>
            <a:srgbClr val="F26B43"/>
          </p15:clr>
        </p15:guide>
        <p15:guide id="21" pos="4137" userDrawn="1">
          <p15:clr>
            <a:srgbClr val="F26B43"/>
          </p15:clr>
        </p15:guide>
        <p15:guide id="22" pos="4266" userDrawn="1">
          <p15:clr>
            <a:srgbClr val="F26B43"/>
          </p15:clr>
        </p15:guide>
        <p15:guide id="23" pos="4583" userDrawn="1">
          <p15:clr>
            <a:srgbClr val="F26B43"/>
          </p15:clr>
        </p15:guide>
        <p15:guide id="24" pos="4704" userDrawn="1">
          <p15:clr>
            <a:srgbClr val="F26B43"/>
          </p15:clr>
        </p15:guide>
        <p15:guide id="25" pos="5020" userDrawn="1">
          <p15:clr>
            <a:srgbClr val="F26B43"/>
          </p15:clr>
        </p15:guide>
        <p15:guide id="26" pos="5147" userDrawn="1">
          <p15:clr>
            <a:srgbClr val="F26B43"/>
          </p15:clr>
        </p15:guide>
        <p15:guide id="27" orient="horz" pos="792" userDrawn="1">
          <p15:clr>
            <a:srgbClr val="F26B43"/>
          </p15:clr>
        </p15:guide>
        <p15:guide id="28" orient="horz" pos="3744" userDrawn="1">
          <p15:clr>
            <a:srgbClr val="F26B43"/>
          </p15:clr>
        </p15:guide>
        <p15:guide id="29" orient="horz" pos="4048" userDrawn="1">
          <p15:clr>
            <a:srgbClr val="F26B43"/>
          </p15:clr>
        </p15:guide>
        <p15:guide id="30" orient="horz" pos="88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2" descr="C:\Users\v541424\Documents\Enterprise Solutions\Hackathon\Participation_Certificate_Final3-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1"/>
          </a:xfrm>
          <a:prstGeom prst="rect">
            <a:avLst/>
          </a:prstGeom>
          <a:noFill/>
          <a:extLst>
            <a:ext uri="{909E8E84-426E-40DD-AFC4-6F175D3DCCD1}">
              <a14:hiddenFill xmlns:a14="http://schemas.microsoft.com/office/drawing/2010/main">
                <a:solidFill>
                  <a:srgbClr val="FFFFFF"/>
                </a:solidFill>
              </a14:hiddenFill>
            </a:ext>
          </a:extLst>
        </p:spPr>
      </p:pic>
      <p:sp>
        <p:nvSpPr>
          <p:cNvPr id="69" name="TextBox 30"/>
          <p:cNvSpPr txBox="1"/>
          <p:nvPr/>
        </p:nvSpPr>
        <p:spPr>
          <a:xfrm>
            <a:off x="4220784" y="3041709"/>
            <a:ext cx="702436" cy="307777"/>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400" b="1" smtClean="0"/>
              <a:t>Bharti</a:t>
            </a:r>
            <a:endParaRPr lang="en-US" sz="1400" b="1" dirty="0"/>
          </a:p>
        </p:txBody>
      </p:sp>
    </p:spTree>
    <p:extLst>
      <p:ext uri="{BB962C8B-B14F-4D97-AF65-F5344CB8AC3E}">
        <p14:creationId xmlns:p14="http://schemas.microsoft.com/office/powerpoint/2010/main" val="40239291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VZ B2B">
      <a:dk1>
        <a:sysClr val="windowText" lastClr="000000"/>
      </a:dk1>
      <a:lt1>
        <a:sysClr val="window" lastClr="FFFFFF"/>
      </a:lt1>
      <a:dk2>
        <a:srgbClr val="1F497D"/>
      </a:dk2>
      <a:lt2>
        <a:srgbClr val="EEECE1"/>
      </a:lt2>
      <a:accent1>
        <a:srgbClr val="478075"/>
      </a:accent1>
      <a:accent2>
        <a:srgbClr val="AF9F95"/>
      </a:accent2>
      <a:accent3>
        <a:srgbClr val="55718B"/>
      </a:accent3>
      <a:accent4>
        <a:srgbClr val="A05E6A"/>
      </a:accent4>
      <a:accent5>
        <a:srgbClr val="CD040B"/>
      </a:accent5>
      <a:accent6>
        <a:srgbClr val="E4E5E3"/>
      </a:accent6>
      <a:hlink>
        <a:srgbClr val="55718B"/>
      </a:hlink>
      <a:folHlink>
        <a:srgbClr val="E4E5E3"/>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VZ_VES_B2B_ Template_090616_4x3_R9" id="{2D02437E-7A9C-444D-8754-9042A4B99DBC}" vid="{81EEDFB7-1FB7-974F-B21E-0FC0D9035AF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PTE16795_b_090616_R1_VirtualNetworkServices</Template>
  <TotalTime>3324</TotalTime>
  <Words>1</Words>
  <Application>Microsoft Office PowerPoint</Application>
  <PresentationFormat>On-screen Show (4:3)</PresentationFormat>
  <Paragraphs>1</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 Always use  sentence case.</dc:title>
  <dc:creator>Microsoft Office User</dc:creator>
  <cp:lastModifiedBy>Kukreja, Bharti</cp:lastModifiedBy>
  <cp:revision>618</cp:revision>
  <cp:lastPrinted>2016-09-14T21:11:59Z</cp:lastPrinted>
  <dcterms:created xsi:type="dcterms:W3CDTF">2016-09-07T15:55:22Z</dcterms:created>
  <dcterms:modified xsi:type="dcterms:W3CDTF">2016-10-10T14:22:25Z</dcterms:modified>
</cp:coreProperties>
</file>