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7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7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5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92CA-7BD4-41D6-ADA6-1E989DEF643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53AA-850F-4670-AF3E-0A4B4629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838200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Smart Traffic </a:t>
            </a:r>
            <a:r>
              <a:rPr lang="en-US" sz="2400" b="1" i="1" dirty="0" smtClean="0">
                <a:solidFill>
                  <a:schemeClr val="tx1"/>
                </a:solidFill>
              </a:rPr>
              <a:t>Monitoring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8534400" cy="71508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Objective:</a:t>
            </a:r>
          </a:p>
          <a:p>
            <a:r>
              <a:rPr lang="en-US" dirty="0" smtClean="0"/>
              <a:t>Automating traffic lights timing according to traffic density.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329577"/>
            <a:ext cx="8534400" cy="1328023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Extension work:</a:t>
            </a:r>
          </a:p>
          <a:p>
            <a:r>
              <a:rPr lang="en-US" dirty="0" smtClean="0"/>
              <a:t>Taking pictures of traffic and uploading to website.</a:t>
            </a:r>
          </a:p>
          <a:p>
            <a:r>
              <a:rPr lang="en-US" dirty="0" smtClean="0"/>
              <a:t>Notifying subscribers(employees) – traffic updates.</a:t>
            </a:r>
          </a:p>
          <a:p>
            <a:r>
              <a:rPr lang="en-US" dirty="0" smtClean="0"/>
              <a:t>Inform K Raheja traffic people if there is any jam.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231243"/>
            <a:ext cx="8534400" cy="1940957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Explored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Fitting sensors on roads.(dropped)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Analyzer.(pursuing)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processing.(pursuing)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Traffic data from open developer API.(pursuing)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30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80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i="1" dirty="0" smtClean="0"/>
              <a:t>Current status and plan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smtClean="0"/>
              <a:t>Planning to work on image processing </a:t>
            </a:r>
          </a:p>
          <a:p>
            <a:r>
              <a:rPr lang="en-US" sz="1800" dirty="0" smtClean="0"/>
              <a:t>Will take readings from air analyzer </a:t>
            </a:r>
          </a:p>
          <a:p>
            <a:r>
              <a:rPr lang="en-US" sz="1800" dirty="0" smtClean="0"/>
              <a:t>Need to check how we can get google maps traffic API 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6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102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Current status and plan</vt:lpstr>
    </vt:vector>
  </TitlesOfParts>
  <Company>Verizon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Kukreja, Bharti</dc:creator>
  <cp:lastModifiedBy>Kukreja, Bharti</cp:lastModifiedBy>
  <cp:revision>6</cp:revision>
  <dcterms:created xsi:type="dcterms:W3CDTF">2015-12-09T14:38:14Z</dcterms:created>
  <dcterms:modified xsi:type="dcterms:W3CDTF">2015-12-10T04:20:13Z</dcterms:modified>
</cp:coreProperties>
</file>