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2" r:id="rId2"/>
    <p:sldId id="263" r:id="rId3"/>
    <p:sldId id="268" r:id="rId4"/>
    <p:sldId id="266" r:id="rId5"/>
    <p:sldId id="267" r:id="rId6"/>
    <p:sldId id="265"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0" autoAdjust="0"/>
    <p:restoredTop sz="94660"/>
  </p:normalViewPr>
  <p:slideViewPr>
    <p:cSldViewPr>
      <p:cViewPr>
        <p:scale>
          <a:sx n="125" d="100"/>
          <a:sy n="125" d="100"/>
        </p:scale>
        <p:origin x="-1290" y="-4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F716C2-B278-4050-B0F3-26E39592B147}" type="doc">
      <dgm:prSet loTypeId="urn:microsoft.com/office/officeart/2005/8/layout/chevron2" loCatId="process" qsTypeId="urn:microsoft.com/office/officeart/2005/8/quickstyle/3d1" qsCatId="3D" csTypeId="urn:microsoft.com/office/officeart/2005/8/colors/accent1_5" csCatId="accent1" phldr="1"/>
      <dgm:spPr/>
      <dgm:t>
        <a:bodyPr/>
        <a:lstStyle/>
        <a:p>
          <a:endParaRPr lang="en-US"/>
        </a:p>
      </dgm:t>
    </dgm:pt>
    <dgm:pt modelId="{6D6E0411-233B-41F3-A2FE-50E831C9E67A}">
      <dgm:prSet phldrT="[Text]"/>
      <dgm:spPr/>
      <dgm:t>
        <a:bodyPr/>
        <a:lstStyle/>
        <a:p>
          <a:r>
            <a:rPr lang="en-US" dirty="0" smtClean="0"/>
            <a:t>Q1</a:t>
          </a:r>
          <a:endParaRPr lang="en-US" dirty="0"/>
        </a:p>
      </dgm:t>
    </dgm:pt>
    <dgm:pt modelId="{34F7CDDF-CE37-4EA7-B7BF-69EC8F4A46F2}" type="parTrans" cxnId="{C63D0913-F6AC-4EE8-B8C8-1A2DD922DF45}">
      <dgm:prSet/>
      <dgm:spPr/>
      <dgm:t>
        <a:bodyPr/>
        <a:lstStyle/>
        <a:p>
          <a:endParaRPr lang="en-US"/>
        </a:p>
      </dgm:t>
    </dgm:pt>
    <dgm:pt modelId="{75873EA6-7BEE-4F28-B8C2-798578617AFD}" type="sibTrans" cxnId="{C63D0913-F6AC-4EE8-B8C8-1A2DD922DF45}">
      <dgm:prSet/>
      <dgm:spPr/>
      <dgm:t>
        <a:bodyPr/>
        <a:lstStyle/>
        <a:p>
          <a:endParaRPr lang="en-US"/>
        </a:p>
      </dgm:t>
    </dgm:pt>
    <dgm:pt modelId="{E40B316A-EA90-46C4-8A24-A3BE082145F4}">
      <dgm:prSet phldrT="[Text]"/>
      <dgm:spPr/>
      <dgm:t>
        <a:bodyPr/>
        <a:lstStyle/>
        <a:p>
          <a:r>
            <a:rPr lang="en-US" dirty="0" smtClean="0"/>
            <a:t>Reduced 5k unscored  wireline opportunities to 1k</a:t>
          </a:r>
          <a:endParaRPr lang="en-US" dirty="0"/>
        </a:p>
      </dgm:t>
    </dgm:pt>
    <dgm:pt modelId="{E404F7EE-392C-4CC9-89AB-42A793AD339D}" type="parTrans" cxnId="{C678F180-CF56-4A27-ABE9-9F8FB978A06F}">
      <dgm:prSet/>
      <dgm:spPr/>
      <dgm:t>
        <a:bodyPr/>
        <a:lstStyle/>
        <a:p>
          <a:endParaRPr lang="en-US"/>
        </a:p>
      </dgm:t>
    </dgm:pt>
    <dgm:pt modelId="{1A21583E-F798-4ABB-9D78-728788EEC955}" type="sibTrans" cxnId="{C678F180-CF56-4A27-ABE9-9F8FB978A06F}">
      <dgm:prSet/>
      <dgm:spPr/>
      <dgm:t>
        <a:bodyPr/>
        <a:lstStyle/>
        <a:p>
          <a:endParaRPr lang="en-US"/>
        </a:p>
      </dgm:t>
    </dgm:pt>
    <dgm:pt modelId="{6EFCD7A0-39A0-4D81-8B94-963172F51FB6}">
      <dgm:prSet phldrT="[Text]"/>
      <dgm:spPr/>
      <dgm:t>
        <a:bodyPr/>
        <a:lstStyle/>
        <a:p>
          <a:r>
            <a:rPr lang="en-US" dirty="0" smtClean="0"/>
            <a:t>Q2</a:t>
          </a:r>
          <a:endParaRPr lang="en-US" dirty="0"/>
        </a:p>
      </dgm:t>
    </dgm:pt>
    <dgm:pt modelId="{F5A693A1-1D2B-4FE5-911F-59784DEA7A4D}" type="parTrans" cxnId="{F4877015-D897-4499-B1F5-E7721A3EE733}">
      <dgm:prSet/>
      <dgm:spPr/>
      <dgm:t>
        <a:bodyPr/>
        <a:lstStyle/>
        <a:p>
          <a:endParaRPr lang="en-US"/>
        </a:p>
      </dgm:t>
    </dgm:pt>
    <dgm:pt modelId="{8CCEB891-F5D1-4286-92C5-87B8C06ED1AE}" type="sibTrans" cxnId="{F4877015-D897-4499-B1F5-E7721A3EE733}">
      <dgm:prSet/>
      <dgm:spPr/>
      <dgm:t>
        <a:bodyPr/>
        <a:lstStyle/>
        <a:p>
          <a:endParaRPr lang="en-US"/>
        </a:p>
      </dgm:t>
    </dgm:pt>
    <dgm:pt modelId="{65FE790C-DBA7-4DAF-9B4E-19A2E47F568B}">
      <dgm:prSet phldrT="[Text]"/>
      <dgm:spPr/>
      <dgm:t>
        <a:bodyPr/>
        <a:lstStyle/>
        <a:p>
          <a:r>
            <a:rPr lang="en-US" dirty="0" smtClean="0"/>
            <a:t>No unscored  wireline opportunities</a:t>
          </a:r>
          <a:endParaRPr lang="en-US" dirty="0"/>
        </a:p>
      </dgm:t>
    </dgm:pt>
    <dgm:pt modelId="{A79BEA90-BD38-4960-8B3A-2FC2E90871B4}" type="parTrans" cxnId="{C029E2C3-A328-4ADA-B78E-FAB29AE4265E}">
      <dgm:prSet/>
      <dgm:spPr/>
      <dgm:t>
        <a:bodyPr/>
        <a:lstStyle/>
        <a:p>
          <a:endParaRPr lang="en-US"/>
        </a:p>
      </dgm:t>
    </dgm:pt>
    <dgm:pt modelId="{66E5B4FA-99A8-478C-BFD2-5C8C083E9D89}" type="sibTrans" cxnId="{C029E2C3-A328-4ADA-B78E-FAB29AE4265E}">
      <dgm:prSet/>
      <dgm:spPr/>
      <dgm:t>
        <a:bodyPr/>
        <a:lstStyle/>
        <a:p>
          <a:endParaRPr lang="en-US"/>
        </a:p>
      </dgm:t>
    </dgm:pt>
    <dgm:pt modelId="{79D8C5D3-D93A-427E-983C-8C0557F6E818}">
      <dgm:prSet phldrT="[Text]"/>
      <dgm:spPr/>
      <dgm:t>
        <a:bodyPr/>
        <a:lstStyle/>
        <a:p>
          <a:r>
            <a:rPr lang="en-US" dirty="0" smtClean="0"/>
            <a:t>Convergence Divergence study</a:t>
          </a:r>
          <a:endParaRPr lang="en-US" dirty="0"/>
        </a:p>
      </dgm:t>
    </dgm:pt>
    <dgm:pt modelId="{1704CDE7-7FD5-422B-8153-7DEC37CAD360}" type="parTrans" cxnId="{56ECE262-3571-475E-83E4-8BCC7F0A55B0}">
      <dgm:prSet/>
      <dgm:spPr/>
      <dgm:t>
        <a:bodyPr/>
        <a:lstStyle/>
        <a:p>
          <a:endParaRPr lang="en-US"/>
        </a:p>
      </dgm:t>
    </dgm:pt>
    <dgm:pt modelId="{DB2571A9-99B7-46B7-8525-D2A387A1C874}" type="sibTrans" cxnId="{56ECE262-3571-475E-83E4-8BCC7F0A55B0}">
      <dgm:prSet/>
      <dgm:spPr/>
      <dgm:t>
        <a:bodyPr/>
        <a:lstStyle/>
        <a:p>
          <a:endParaRPr lang="en-US"/>
        </a:p>
      </dgm:t>
    </dgm:pt>
    <dgm:pt modelId="{8EA6EC1A-18CC-49B7-8B8D-3A7B9344A11E}">
      <dgm:prSet phldrT="[Text]"/>
      <dgm:spPr/>
      <dgm:t>
        <a:bodyPr/>
        <a:lstStyle/>
        <a:p>
          <a:r>
            <a:rPr lang="en-US" dirty="0" smtClean="0"/>
            <a:t>Q3</a:t>
          </a:r>
          <a:endParaRPr lang="en-US" dirty="0"/>
        </a:p>
      </dgm:t>
    </dgm:pt>
    <dgm:pt modelId="{36E058AC-65D9-4DFE-9B4F-17868D2FF32A}" type="parTrans" cxnId="{39C76CC8-D8E7-4717-B625-ABA22DA10BA8}">
      <dgm:prSet/>
      <dgm:spPr/>
      <dgm:t>
        <a:bodyPr/>
        <a:lstStyle/>
        <a:p>
          <a:endParaRPr lang="en-US"/>
        </a:p>
      </dgm:t>
    </dgm:pt>
    <dgm:pt modelId="{FD4D83EF-DDF2-40B1-8EF8-34EC9B3E7687}" type="sibTrans" cxnId="{39C76CC8-D8E7-4717-B625-ABA22DA10BA8}">
      <dgm:prSet/>
      <dgm:spPr/>
      <dgm:t>
        <a:bodyPr/>
        <a:lstStyle/>
        <a:p>
          <a:endParaRPr lang="en-US"/>
        </a:p>
      </dgm:t>
    </dgm:pt>
    <dgm:pt modelId="{1FEB5938-175C-4521-B345-2789FFB6EBD9}">
      <dgm:prSet phldrT="[Text]"/>
      <dgm:spPr/>
      <dgm:t>
        <a:bodyPr/>
        <a:lstStyle/>
        <a:p>
          <a:r>
            <a:rPr lang="en-US" dirty="0" smtClean="0"/>
            <a:t>Added vertical NASP type(tier + region), last stage stalled</a:t>
          </a:r>
          <a:endParaRPr lang="en-US" dirty="0"/>
        </a:p>
      </dgm:t>
    </dgm:pt>
    <dgm:pt modelId="{9E73A8BC-D819-4D4E-9A5D-F6F093FA2219}" type="parTrans" cxnId="{BC0D6D66-110E-4F99-9089-898870F55815}">
      <dgm:prSet/>
      <dgm:spPr/>
      <dgm:t>
        <a:bodyPr/>
        <a:lstStyle/>
        <a:p>
          <a:endParaRPr lang="en-US"/>
        </a:p>
      </dgm:t>
    </dgm:pt>
    <dgm:pt modelId="{C116C83F-3A3B-4F2F-BD11-73615A93B8F6}" type="sibTrans" cxnId="{BC0D6D66-110E-4F99-9089-898870F55815}">
      <dgm:prSet/>
      <dgm:spPr/>
      <dgm:t>
        <a:bodyPr/>
        <a:lstStyle/>
        <a:p>
          <a:endParaRPr lang="en-US"/>
        </a:p>
      </dgm:t>
    </dgm:pt>
    <dgm:pt modelId="{76BBC0F6-9975-43D3-BAD6-E3638E019C01}">
      <dgm:prSet phldrT="[Text]"/>
      <dgm:spPr/>
      <dgm:t>
        <a:bodyPr/>
        <a:lstStyle/>
        <a:p>
          <a:r>
            <a:rPr lang="en-US" dirty="0" smtClean="0"/>
            <a:t>Q4</a:t>
          </a:r>
          <a:endParaRPr lang="en-US" dirty="0"/>
        </a:p>
      </dgm:t>
    </dgm:pt>
    <dgm:pt modelId="{52CDBC42-C703-495A-B7E8-12B00931279C}" type="parTrans" cxnId="{72C1A7FF-ED36-4B31-8ACE-A0989263F1C4}">
      <dgm:prSet/>
      <dgm:spPr/>
      <dgm:t>
        <a:bodyPr/>
        <a:lstStyle/>
        <a:p>
          <a:endParaRPr lang="en-US"/>
        </a:p>
      </dgm:t>
    </dgm:pt>
    <dgm:pt modelId="{1193E4D0-D0D5-43C7-A292-15F7A25DA34E}" type="sibTrans" cxnId="{72C1A7FF-ED36-4B31-8ACE-A0989263F1C4}">
      <dgm:prSet/>
      <dgm:spPr/>
      <dgm:t>
        <a:bodyPr/>
        <a:lstStyle/>
        <a:p>
          <a:endParaRPr lang="en-US"/>
        </a:p>
      </dgm:t>
    </dgm:pt>
    <dgm:pt modelId="{93E51ABB-BA45-4181-834D-218BA685FBEF}">
      <dgm:prSet phldrT="[Text]"/>
      <dgm:spPr/>
      <dgm:t>
        <a:bodyPr/>
        <a:lstStyle/>
        <a:p>
          <a:r>
            <a:rPr lang="en-US" dirty="0" smtClean="0"/>
            <a:t>Analysis of new factors</a:t>
          </a:r>
          <a:endParaRPr lang="en-US" dirty="0"/>
        </a:p>
      </dgm:t>
    </dgm:pt>
    <dgm:pt modelId="{0A34CA1B-17D5-403D-9650-C204B6DECE61}" type="parTrans" cxnId="{EB64C16E-921C-4C3C-8449-34057D028399}">
      <dgm:prSet/>
      <dgm:spPr/>
      <dgm:t>
        <a:bodyPr/>
        <a:lstStyle/>
        <a:p>
          <a:endParaRPr lang="en-US"/>
        </a:p>
      </dgm:t>
    </dgm:pt>
    <dgm:pt modelId="{E1BAAEE3-397A-4C76-AE91-82152F5FB818}" type="sibTrans" cxnId="{EB64C16E-921C-4C3C-8449-34057D028399}">
      <dgm:prSet/>
      <dgm:spPr/>
      <dgm:t>
        <a:bodyPr/>
        <a:lstStyle/>
        <a:p>
          <a:endParaRPr lang="en-US"/>
        </a:p>
      </dgm:t>
    </dgm:pt>
    <dgm:pt modelId="{3A830A65-F2AD-418B-A6E8-89DE4B06FAEC}">
      <dgm:prSet phldrT="[Text]"/>
      <dgm:spPr/>
      <dgm:t>
        <a:bodyPr/>
        <a:lstStyle/>
        <a:p>
          <a:r>
            <a:rPr lang="en-US" dirty="0" smtClean="0"/>
            <a:t>Model stabilization (</a:t>
          </a:r>
          <a:r>
            <a:rPr lang="en-US" baseline="0" dirty="0" smtClean="0"/>
            <a:t>Re-iterating the Stage Stalling  to identify the Last stalling instance</a:t>
          </a:r>
          <a:r>
            <a:rPr lang="en-US" dirty="0" smtClean="0"/>
            <a:t>)  and sanity checks</a:t>
          </a:r>
          <a:endParaRPr lang="en-US" dirty="0"/>
        </a:p>
      </dgm:t>
    </dgm:pt>
    <dgm:pt modelId="{9CC97405-A2CE-42E8-8254-E9B8F7041AEE}" type="parTrans" cxnId="{412DB279-FB48-47F7-9399-352146BF1DA1}">
      <dgm:prSet/>
      <dgm:spPr/>
      <dgm:t>
        <a:bodyPr/>
        <a:lstStyle/>
        <a:p>
          <a:endParaRPr lang="en-US"/>
        </a:p>
      </dgm:t>
    </dgm:pt>
    <dgm:pt modelId="{F8C19C1C-7A19-4A85-A928-8C91EE5A74A7}" type="sibTrans" cxnId="{412DB279-FB48-47F7-9399-352146BF1DA1}">
      <dgm:prSet/>
      <dgm:spPr/>
      <dgm:t>
        <a:bodyPr/>
        <a:lstStyle/>
        <a:p>
          <a:endParaRPr lang="en-US"/>
        </a:p>
      </dgm:t>
    </dgm:pt>
    <dgm:pt modelId="{66C07260-F7D4-49E8-A1D1-14202BAA6448}">
      <dgm:prSet phldrT="[Text]"/>
      <dgm:spPr/>
      <dgm:t>
        <a:bodyPr/>
        <a:lstStyle/>
        <a:p>
          <a:r>
            <a:rPr lang="en-US" dirty="0" smtClean="0"/>
            <a:t>APAC non </a:t>
          </a:r>
          <a:r>
            <a:rPr lang="en-US" dirty="0" smtClean="0"/>
            <a:t>APAC </a:t>
          </a:r>
          <a:r>
            <a:rPr lang="en-US" dirty="0" smtClean="0"/>
            <a:t>and </a:t>
          </a:r>
          <a:r>
            <a:rPr lang="en-US" dirty="0" smtClean="0"/>
            <a:t>VRD non VRD analysis</a:t>
          </a:r>
          <a:endParaRPr lang="en-US" dirty="0"/>
        </a:p>
      </dgm:t>
    </dgm:pt>
    <dgm:pt modelId="{1BA371FF-3808-4B07-8066-CEDC586D39F2}" type="parTrans" cxnId="{32DDB9B9-3747-4C62-93A7-43DC26ED75D4}">
      <dgm:prSet/>
      <dgm:spPr/>
      <dgm:t>
        <a:bodyPr/>
        <a:lstStyle/>
        <a:p>
          <a:endParaRPr lang="en-US"/>
        </a:p>
      </dgm:t>
    </dgm:pt>
    <dgm:pt modelId="{335012E0-0E53-4F1A-8C99-019CB5004B5D}" type="sibTrans" cxnId="{32DDB9B9-3747-4C62-93A7-43DC26ED75D4}">
      <dgm:prSet/>
      <dgm:spPr/>
      <dgm:t>
        <a:bodyPr/>
        <a:lstStyle/>
        <a:p>
          <a:endParaRPr lang="en-US"/>
        </a:p>
      </dgm:t>
    </dgm:pt>
    <dgm:pt modelId="{17429A8C-E2A4-4C84-B927-0CA23C988575}">
      <dgm:prSet phldrT="[Text]"/>
      <dgm:spPr/>
      <dgm:t>
        <a:bodyPr/>
        <a:lstStyle/>
        <a:p>
          <a:r>
            <a:rPr lang="en-US" dirty="0" smtClean="0"/>
            <a:t>Sales rep collaboration tool implementation and demo to Garth and Mina</a:t>
          </a:r>
          <a:endParaRPr lang="en-US" dirty="0"/>
        </a:p>
      </dgm:t>
    </dgm:pt>
    <dgm:pt modelId="{15BD3FDB-BB34-4C18-A23F-FD34D6182FFB}" type="parTrans" cxnId="{AD860F91-4DCA-47F2-9BD5-EA4D241F4166}">
      <dgm:prSet/>
      <dgm:spPr/>
      <dgm:t>
        <a:bodyPr/>
        <a:lstStyle/>
        <a:p>
          <a:endParaRPr lang="en-US"/>
        </a:p>
      </dgm:t>
    </dgm:pt>
    <dgm:pt modelId="{355C93D5-E2F8-4070-8E47-A9E1DE9E8BC7}" type="sibTrans" cxnId="{AD860F91-4DCA-47F2-9BD5-EA4D241F4166}">
      <dgm:prSet/>
      <dgm:spPr/>
      <dgm:t>
        <a:bodyPr/>
        <a:lstStyle/>
        <a:p>
          <a:endParaRPr lang="en-US"/>
        </a:p>
      </dgm:t>
    </dgm:pt>
    <dgm:pt modelId="{E73B81D1-6904-4D8C-85A5-5B2C558C104F}">
      <dgm:prSet phldrT="[Text]"/>
      <dgm:spPr/>
      <dgm:t>
        <a:bodyPr/>
        <a:lstStyle/>
        <a:p>
          <a:r>
            <a:rPr lang="en-US" dirty="0" smtClean="0"/>
            <a:t>Moving from logistic regression to step regression</a:t>
          </a:r>
          <a:endParaRPr lang="en-US" dirty="0"/>
        </a:p>
      </dgm:t>
    </dgm:pt>
    <dgm:pt modelId="{51D05A3B-345F-4415-8C35-FA68C18F7009}" type="parTrans" cxnId="{28013B8D-0988-487B-85B7-D20F5A9EB421}">
      <dgm:prSet/>
      <dgm:spPr/>
      <dgm:t>
        <a:bodyPr/>
        <a:lstStyle/>
        <a:p>
          <a:endParaRPr lang="en-US"/>
        </a:p>
      </dgm:t>
    </dgm:pt>
    <dgm:pt modelId="{7CA327AE-AACB-4D1B-8C1E-85DE41953F59}" type="sibTrans" cxnId="{28013B8D-0988-487B-85B7-D20F5A9EB421}">
      <dgm:prSet/>
      <dgm:spPr/>
      <dgm:t>
        <a:bodyPr/>
        <a:lstStyle/>
        <a:p>
          <a:endParaRPr lang="en-US"/>
        </a:p>
      </dgm:t>
    </dgm:pt>
    <dgm:pt modelId="{2C66B4C6-0B91-47A0-9FDB-5CB2D8C30A37}">
      <dgm:prSet phldrT="[Text]"/>
      <dgm:spPr/>
      <dgm:t>
        <a:bodyPr/>
        <a:lstStyle/>
        <a:p>
          <a:r>
            <a:rPr lang="en-US" dirty="0" smtClean="0"/>
            <a:t>Short medium long and long term analysis and implementation</a:t>
          </a:r>
          <a:endParaRPr lang="en-US" dirty="0"/>
        </a:p>
      </dgm:t>
    </dgm:pt>
    <dgm:pt modelId="{8E2F2114-BF5E-49AA-AAF8-A7DD6448748F}" type="parTrans" cxnId="{FF0401EC-5D92-4BF9-A7F9-6F10DA7B88F4}">
      <dgm:prSet/>
      <dgm:spPr/>
      <dgm:t>
        <a:bodyPr/>
        <a:lstStyle/>
        <a:p>
          <a:endParaRPr lang="en-US"/>
        </a:p>
      </dgm:t>
    </dgm:pt>
    <dgm:pt modelId="{3E1B74FF-49C6-4D29-93D3-AC159E3F87F5}" type="sibTrans" cxnId="{FF0401EC-5D92-4BF9-A7F9-6F10DA7B88F4}">
      <dgm:prSet/>
      <dgm:spPr/>
      <dgm:t>
        <a:bodyPr/>
        <a:lstStyle/>
        <a:p>
          <a:endParaRPr lang="en-US"/>
        </a:p>
      </dgm:t>
    </dgm:pt>
    <dgm:pt modelId="{EDB3B741-6E04-46A0-BB65-31A653F39131}">
      <dgm:prSet phldrT="[Text]"/>
      <dgm:spPr/>
      <dgm:t>
        <a:bodyPr/>
        <a:lstStyle/>
        <a:p>
          <a:r>
            <a:rPr lang="en-US" dirty="0" smtClean="0"/>
            <a:t>Code optimization and dynamic improvements(automated clustering)</a:t>
          </a:r>
          <a:endParaRPr lang="en-US" dirty="0"/>
        </a:p>
      </dgm:t>
    </dgm:pt>
    <dgm:pt modelId="{CA1F8107-E7C0-4699-ADB7-9F664B00F381}" type="parTrans" cxnId="{F4FC5F42-B77D-4A54-9F48-9236190C483A}">
      <dgm:prSet/>
      <dgm:spPr/>
      <dgm:t>
        <a:bodyPr/>
        <a:lstStyle/>
        <a:p>
          <a:endParaRPr lang="en-US"/>
        </a:p>
      </dgm:t>
    </dgm:pt>
    <dgm:pt modelId="{A16C7603-78AA-490B-B64F-DCAADE7DA88F}" type="sibTrans" cxnId="{F4FC5F42-B77D-4A54-9F48-9236190C483A}">
      <dgm:prSet/>
      <dgm:spPr/>
      <dgm:t>
        <a:bodyPr/>
        <a:lstStyle/>
        <a:p>
          <a:endParaRPr lang="en-US"/>
        </a:p>
      </dgm:t>
    </dgm:pt>
    <dgm:pt modelId="{05C94C2E-1D7C-46DF-BF92-BA1BB4503899}">
      <dgm:prSet phldrT="[Text]"/>
      <dgm:spPr/>
      <dgm:t>
        <a:bodyPr/>
        <a:lstStyle/>
        <a:p>
          <a:r>
            <a:rPr lang="en-US" dirty="0" smtClean="0"/>
            <a:t>Automating commit process  from local to UAT</a:t>
          </a:r>
          <a:endParaRPr lang="en-US" dirty="0"/>
        </a:p>
      </dgm:t>
    </dgm:pt>
    <dgm:pt modelId="{A5D8A6AD-68CD-4284-B9E8-BE31C3B4DCAB}" type="parTrans" cxnId="{48E9FC8F-5874-49C9-9CD9-91722E9CFCB1}">
      <dgm:prSet/>
      <dgm:spPr/>
      <dgm:t>
        <a:bodyPr/>
        <a:lstStyle/>
        <a:p>
          <a:endParaRPr lang="en-US"/>
        </a:p>
      </dgm:t>
    </dgm:pt>
    <dgm:pt modelId="{004CEB51-D5AB-42DB-B450-2DB8158157AD}" type="sibTrans" cxnId="{48E9FC8F-5874-49C9-9CD9-91722E9CFCB1}">
      <dgm:prSet/>
      <dgm:spPr/>
      <dgm:t>
        <a:bodyPr/>
        <a:lstStyle/>
        <a:p>
          <a:endParaRPr lang="en-US"/>
        </a:p>
      </dgm:t>
    </dgm:pt>
    <dgm:pt modelId="{5852D3AB-563C-4C89-A02E-F5BD567E7D18}">
      <dgm:prSet phldrT="[Text]"/>
      <dgm:spPr/>
      <dgm:t>
        <a:bodyPr/>
        <a:lstStyle/>
        <a:p>
          <a:r>
            <a:rPr lang="en-US" dirty="0" smtClean="0"/>
            <a:t>Analyzed stage velocity factor</a:t>
          </a:r>
          <a:endParaRPr lang="en-US" dirty="0"/>
        </a:p>
      </dgm:t>
    </dgm:pt>
    <dgm:pt modelId="{4F5B4CF9-E537-48B9-9BCD-6D28FB3AFE72}" type="parTrans" cxnId="{0DD99040-6268-46BA-997B-B3E328810D20}">
      <dgm:prSet/>
      <dgm:spPr/>
      <dgm:t>
        <a:bodyPr/>
        <a:lstStyle/>
        <a:p>
          <a:endParaRPr lang="en-US"/>
        </a:p>
      </dgm:t>
    </dgm:pt>
    <dgm:pt modelId="{47F48175-2636-4B20-B89B-80E63B114055}" type="sibTrans" cxnId="{0DD99040-6268-46BA-997B-B3E328810D20}">
      <dgm:prSet/>
      <dgm:spPr/>
      <dgm:t>
        <a:bodyPr/>
        <a:lstStyle/>
        <a:p>
          <a:endParaRPr lang="en-US"/>
        </a:p>
      </dgm:t>
    </dgm:pt>
    <dgm:pt modelId="{5152FD79-FE8D-4543-898D-6A4ADE040F84}">
      <dgm:prSet phldrT="[Text]"/>
      <dgm:spPr/>
      <dgm:t>
        <a:bodyPr/>
        <a:lstStyle/>
        <a:p>
          <a:r>
            <a:rPr lang="en-US" dirty="0" smtClean="0"/>
            <a:t>Trial of other models</a:t>
          </a:r>
          <a:endParaRPr lang="en-US" dirty="0"/>
        </a:p>
      </dgm:t>
    </dgm:pt>
    <dgm:pt modelId="{49CD4B7C-E268-4341-82F5-28768CB60F65}" type="parTrans" cxnId="{95928AC5-C4A0-4E5F-9506-F60FC96D6E9B}">
      <dgm:prSet/>
      <dgm:spPr/>
      <dgm:t>
        <a:bodyPr/>
        <a:lstStyle/>
        <a:p>
          <a:endParaRPr lang="en-US"/>
        </a:p>
      </dgm:t>
    </dgm:pt>
    <dgm:pt modelId="{0A4FFA9F-65F3-40D9-9D58-F527F36409C8}" type="sibTrans" cxnId="{95928AC5-C4A0-4E5F-9506-F60FC96D6E9B}">
      <dgm:prSet/>
      <dgm:spPr/>
      <dgm:t>
        <a:bodyPr/>
        <a:lstStyle/>
        <a:p>
          <a:endParaRPr lang="en-US"/>
        </a:p>
      </dgm:t>
    </dgm:pt>
    <dgm:pt modelId="{FE5F87F6-5DAC-49D7-B230-0CC6887A0389}">
      <dgm:prSet phldrT="[Text]"/>
      <dgm:spPr/>
      <dgm:t>
        <a:bodyPr/>
        <a:lstStyle/>
        <a:p>
          <a:r>
            <a:rPr lang="en-US" dirty="0" smtClean="0"/>
            <a:t>SPSS knowledge  gain and analysis</a:t>
          </a:r>
          <a:endParaRPr lang="en-US" dirty="0"/>
        </a:p>
      </dgm:t>
    </dgm:pt>
    <dgm:pt modelId="{EDE48A3F-78A5-44D5-8FA6-7A2331D9C1C8}" type="parTrans" cxnId="{9330EAD4-9180-4F6B-8A99-02ACB4E9B7BA}">
      <dgm:prSet/>
      <dgm:spPr/>
      <dgm:t>
        <a:bodyPr/>
        <a:lstStyle/>
        <a:p>
          <a:endParaRPr lang="en-US"/>
        </a:p>
      </dgm:t>
    </dgm:pt>
    <dgm:pt modelId="{FEF1FEB7-9706-46F1-A71D-31105765876F}" type="sibTrans" cxnId="{9330EAD4-9180-4F6B-8A99-02ACB4E9B7BA}">
      <dgm:prSet/>
      <dgm:spPr/>
      <dgm:t>
        <a:bodyPr/>
        <a:lstStyle/>
        <a:p>
          <a:endParaRPr lang="en-US"/>
        </a:p>
      </dgm:t>
    </dgm:pt>
    <dgm:pt modelId="{29D1CAEE-0F53-4BF2-92C2-F5352ABE6E3E}">
      <dgm:prSet phldrT="[Text]"/>
      <dgm:spPr/>
      <dgm:t>
        <a:bodyPr/>
        <a:lstStyle/>
        <a:p>
          <a:r>
            <a:rPr lang="en-US" dirty="0" smtClean="0"/>
            <a:t>Percentile improvement</a:t>
          </a:r>
          <a:endParaRPr lang="en-US" dirty="0"/>
        </a:p>
      </dgm:t>
    </dgm:pt>
    <dgm:pt modelId="{B681FB3F-B07F-4667-9A87-85F332D2F9CA}" type="parTrans" cxnId="{E4AE1518-3D28-47E9-A441-4ECA9FC68404}">
      <dgm:prSet/>
      <dgm:spPr/>
      <dgm:t>
        <a:bodyPr/>
        <a:lstStyle/>
        <a:p>
          <a:endParaRPr lang="en-US"/>
        </a:p>
      </dgm:t>
    </dgm:pt>
    <dgm:pt modelId="{283016C2-05FD-4FF8-ABC7-716B36D6DC7E}" type="sibTrans" cxnId="{E4AE1518-3D28-47E9-A441-4ECA9FC68404}">
      <dgm:prSet/>
      <dgm:spPr/>
      <dgm:t>
        <a:bodyPr/>
        <a:lstStyle/>
        <a:p>
          <a:endParaRPr lang="en-US"/>
        </a:p>
      </dgm:t>
    </dgm:pt>
    <dgm:pt modelId="{2CC0C87F-8020-49D1-9FF6-CD381DF5C923}">
      <dgm:prSet phldrT="[Text]"/>
      <dgm:spPr/>
      <dgm:t>
        <a:bodyPr/>
        <a:lstStyle/>
        <a:p>
          <a:r>
            <a:rPr lang="en-US" dirty="0" smtClean="0"/>
            <a:t>EDA for missing data, worked on audit trail data</a:t>
          </a:r>
          <a:endParaRPr lang="en-US" dirty="0"/>
        </a:p>
      </dgm:t>
    </dgm:pt>
    <dgm:pt modelId="{2FB925A3-53B4-459A-967F-0658DF19881A}" type="parTrans" cxnId="{921EB07A-35EE-4C72-89A8-1F89BBEA60ED}">
      <dgm:prSet/>
      <dgm:spPr/>
      <dgm:t>
        <a:bodyPr/>
        <a:lstStyle/>
        <a:p>
          <a:endParaRPr lang="en-US"/>
        </a:p>
      </dgm:t>
    </dgm:pt>
    <dgm:pt modelId="{721F4305-7ECC-44CE-909C-3C86F865F734}" type="sibTrans" cxnId="{921EB07A-35EE-4C72-89A8-1F89BBEA60ED}">
      <dgm:prSet/>
      <dgm:spPr/>
      <dgm:t>
        <a:bodyPr/>
        <a:lstStyle/>
        <a:p>
          <a:endParaRPr lang="en-US"/>
        </a:p>
      </dgm:t>
    </dgm:pt>
    <dgm:pt modelId="{09A94052-FCED-419A-B261-CE4F1FCDA2B4}">
      <dgm:prSet phldrT="[Text]"/>
      <dgm:spPr/>
      <dgm:t>
        <a:bodyPr/>
        <a:lstStyle/>
        <a:p>
          <a:r>
            <a:rPr lang="en-US" dirty="0" smtClean="0"/>
            <a:t>Audit trail data sourcing</a:t>
          </a:r>
          <a:endParaRPr lang="en-US" dirty="0"/>
        </a:p>
      </dgm:t>
    </dgm:pt>
    <dgm:pt modelId="{67F7C7CF-EAB5-41C5-B992-DEEF779A41B5}" type="parTrans" cxnId="{CDDB24CE-9F4F-42AA-8D63-78FB6B57063F}">
      <dgm:prSet/>
      <dgm:spPr/>
      <dgm:t>
        <a:bodyPr/>
        <a:lstStyle/>
        <a:p>
          <a:endParaRPr lang="en-US"/>
        </a:p>
      </dgm:t>
    </dgm:pt>
    <dgm:pt modelId="{5CAC1FB4-1AF2-4C98-84BF-997CA61E9229}" type="sibTrans" cxnId="{CDDB24CE-9F4F-42AA-8D63-78FB6B57063F}">
      <dgm:prSet/>
      <dgm:spPr/>
      <dgm:t>
        <a:bodyPr/>
        <a:lstStyle/>
        <a:p>
          <a:endParaRPr lang="en-US"/>
        </a:p>
      </dgm:t>
    </dgm:pt>
    <dgm:pt modelId="{4720D620-72ED-4F4B-B848-644FE6B7DFF2}">
      <dgm:prSet phldrT="[Text]"/>
      <dgm:spPr/>
      <dgm:t>
        <a:bodyPr/>
        <a:lstStyle/>
        <a:p>
          <a:r>
            <a:rPr lang="en-US" dirty="0" smtClean="0"/>
            <a:t>Pilot group initiation kick off and changes as per feedback</a:t>
          </a:r>
          <a:endParaRPr lang="en-US" dirty="0"/>
        </a:p>
      </dgm:t>
    </dgm:pt>
    <dgm:pt modelId="{4E9FC714-800A-4134-9301-8F4D4761B9A4}" type="parTrans" cxnId="{90912872-C73E-4F73-9AD6-C1FEDC62F89D}">
      <dgm:prSet/>
      <dgm:spPr/>
      <dgm:t>
        <a:bodyPr/>
        <a:lstStyle/>
        <a:p>
          <a:endParaRPr lang="en-US"/>
        </a:p>
      </dgm:t>
    </dgm:pt>
    <dgm:pt modelId="{4C43A952-A66F-4DE7-A235-2F51DD8DF84D}" type="sibTrans" cxnId="{90912872-C73E-4F73-9AD6-C1FEDC62F89D}">
      <dgm:prSet/>
      <dgm:spPr/>
      <dgm:t>
        <a:bodyPr/>
        <a:lstStyle/>
        <a:p>
          <a:endParaRPr lang="en-US"/>
        </a:p>
      </dgm:t>
    </dgm:pt>
    <dgm:pt modelId="{19F447C9-4605-43BB-B9BA-19853ADE1186}">
      <dgm:prSet phldrT="[Text]"/>
      <dgm:spPr/>
      <dgm:t>
        <a:bodyPr/>
        <a:lstStyle/>
        <a:p>
          <a:r>
            <a:rPr lang="en-US" dirty="0" smtClean="0"/>
            <a:t>Pilot group implementation</a:t>
          </a:r>
          <a:endParaRPr lang="en-US" dirty="0"/>
        </a:p>
      </dgm:t>
    </dgm:pt>
    <dgm:pt modelId="{10FEE8D3-0BE6-4711-A1E7-33458CBBB4AA}" type="parTrans" cxnId="{979F4F33-3E10-48E7-A2D5-CC20A16E8301}">
      <dgm:prSet/>
      <dgm:spPr/>
      <dgm:t>
        <a:bodyPr/>
        <a:lstStyle/>
        <a:p>
          <a:endParaRPr lang="en-US"/>
        </a:p>
      </dgm:t>
    </dgm:pt>
    <dgm:pt modelId="{D9AC8539-D2CB-401A-A341-61FFD8D6553B}" type="sibTrans" cxnId="{979F4F33-3E10-48E7-A2D5-CC20A16E8301}">
      <dgm:prSet/>
      <dgm:spPr/>
      <dgm:t>
        <a:bodyPr/>
        <a:lstStyle/>
        <a:p>
          <a:endParaRPr lang="en-US"/>
        </a:p>
      </dgm:t>
    </dgm:pt>
    <dgm:pt modelId="{362823CF-8A44-4628-8C2B-F325BB382974}">
      <dgm:prSet phldrT="[Text]"/>
      <dgm:spPr/>
      <dgm:t>
        <a:bodyPr/>
        <a:lstStyle/>
        <a:p>
          <a:r>
            <a:rPr lang="en-US" dirty="0" smtClean="0"/>
            <a:t>Sales Rep collaboration tool  idea- Garth meeting </a:t>
          </a:r>
          <a:endParaRPr lang="en-US" dirty="0"/>
        </a:p>
      </dgm:t>
    </dgm:pt>
    <dgm:pt modelId="{07AFDD79-D59F-4BEF-8D25-58D830D7D4F4}" type="parTrans" cxnId="{01B54A57-E9C1-4565-9FBD-E8C94C6E53AC}">
      <dgm:prSet/>
      <dgm:spPr/>
      <dgm:t>
        <a:bodyPr/>
        <a:lstStyle/>
        <a:p>
          <a:endParaRPr lang="en-US"/>
        </a:p>
      </dgm:t>
    </dgm:pt>
    <dgm:pt modelId="{0AF23047-F878-4613-9FD3-9673857CE90F}" type="sibTrans" cxnId="{01B54A57-E9C1-4565-9FBD-E8C94C6E53AC}">
      <dgm:prSet/>
      <dgm:spPr/>
      <dgm:t>
        <a:bodyPr/>
        <a:lstStyle/>
        <a:p>
          <a:endParaRPr lang="en-US"/>
        </a:p>
      </dgm:t>
    </dgm:pt>
    <dgm:pt modelId="{C4DF8737-DB0A-4C1C-9750-75AA9B86B2AA}">
      <dgm:prSet phldrT="[Text]"/>
      <dgm:spPr/>
      <dgm:t>
        <a:bodyPr/>
        <a:lstStyle/>
        <a:p>
          <a:r>
            <a:rPr lang="en-US" dirty="0" smtClean="0"/>
            <a:t>Universal code migration to R, al</a:t>
          </a:r>
          <a:r>
            <a:rPr lang="en-US" dirty="0" smtClean="0"/>
            <a:t>l model split code in production,.</a:t>
          </a:r>
          <a:endParaRPr lang="en-US" dirty="0"/>
        </a:p>
      </dgm:t>
    </dgm:pt>
    <dgm:pt modelId="{66B88B23-2485-4EAE-BF07-1DDFCC9359EB}" type="parTrans" cxnId="{5B62679D-82D9-4396-BEF5-3C19EE0EE095}">
      <dgm:prSet/>
      <dgm:spPr/>
      <dgm:t>
        <a:bodyPr/>
        <a:lstStyle/>
        <a:p>
          <a:endParaRPr lang="en-US"/>
        </a:p>
      </dgm:t>
    </dgm:pt>
    <dgm:pt modelId="{6778A9B1-5157-41BF-8925-63E9340C9FB2}" type="sibTrans" cxnId="{5B62679D-82D9-4396-BEF5-3C19EE0EE095}">
      <dgm:prSet/>
      <dgm:spPr/>
      <dgm:t>
        <a:bodyPr/>
        <a:lstStyle/>
        <a:p>
          <a:endParaRPr lang="en-US"/>
        </a:p>
      </dgm:t>
    </dgm:pt>
    <dgm:pt modelId="{3F6608CF-E5AA-48DF-AB9B-508D871043DC}">
      <dgm:prSet phldrT="[Text]"/>
      <dgm:spPr/>
      <dgm:t>
        <a:bodyPr/>
        <a:lstStyle/>
        <a:p>
          <a:r>
            <a:rPr lang="en-US" dirty="0" smtClean="0"/>
            <a:t>Resolved accuracy issue on dashboard.</a:t>
          </a:r>
          <a:endParaRPr lang="en-US" dirty="0"/>
        </a:p>
      </dgm:t>
    </dgm:pt>
    <dgm:pt modelId="{D14EC6C1-8945-433A-AF9F-80EE0981BCE1}" type="parTrans" cxnId="{98F267AA-DEBD-44D9-9EA3-03A60738ACE8}">
      <dgm:prSet/>
      <dgm:spPr/>
      <dgm:t>
        <a:bodyPr/>
        <a:lstStyle/>
        <a:p>
          <a:endParaRPr lang="en-US"/>
        </a:p>
      </dgm:t>
    </dgm:pt>
    <dgm:pt modelId="{43D0553A-D16B-4CF8-A7D5-4C07395A34F3}" type="sibTrans" cxnId="{98F267AA-DEBD-44D9-9EA3-03A60738ACE8}">
      <dgm:prSet/>
      <dgm:spPr/>
      <dgm:t>
        <a:bodyPr/>
        <a:lstStyle/>
        <a:p>
          <a:endParaRPr lang="en-US"/>
        </a:p>
      </dgm:t>
    </dgm:pt>
    <dgm:pt modelId="{1A644616-22E8-449B-AAD1-A2FD6C528E65}">
      <dgm:prSet phldrT="[Text]"/>
      <dgm:spPr/>
      <dgm:t>
        <a:bodyPr/>
        <a:lstStyle/>
        <a:p>
          <a:r>
            <a:rPr lang="en-US" smtClean="0"/>
            <a:t>Dashboard </a:t>
          </a:r>
          <a:r>
            <a:rPr lang="en-US" dirty="0" smtClean="0"/>
            <a:t>enablement</a:t>
          </a:r>
          <a:endParaRPr lang="en-US" dirty="0"/>
        </a:p>
      </dgm:t>
    </dgm:pt>
    <dgm:pt modelId="{6EC77AAE-B61C-4D47-9905-FC3CC19FCD53}" type="parTrans" cxnId="{D0FB5D7A-3112-43B4-A9F1-D064F37BE931}">
      <dgm:prSet/>
      <dgm:spPr/>
      <dgm:t>
        <a:bodyPr/>
        <a:lstStyle/>
        <a:p>
          <a:endParaRPr lang="en-US"/>
        </a:p>
      </dgm:t>
    </dgm:pt>
    <dgm:pt modelId="{75C624F7-59B2-41D5-BB19-0DCD0C999ABB}" type="sibTrans" cxnId="{D0FB5D7A-3112-43B4-A9F1-D064F37BE931}">
      <dgm:prSet/>
      <dgm:spPr/>
      <dgm:t>
        <a:bodyPr/>
        <a:lstStyle/>
        <a:p>
          <a:endParaRPr lang="en-US"/>
        </a:p>
      </dgm:t>
    </dgm:pt>
    <dgm:pt modelId="{0CC9778A-C65F-4195-9F50-778754C2FB1F}">
      <dgm:prSet phldrT="[Text]"/>
      <dgm:spPr/>
      <dgm:t>
        <a:bodyPr/>
        <a:lstStyle/>
        <a:p>
          <a:r>
            <a:rPr lang="en-US" dirty="0" smtClean="0"/>
            <a:t>Added factors like booking, site count, number of stalls, last stalled stage</a:t>
          </a:r>
          <a:endParaRPr lang="en-US" dirty="0"/>
        </a:p>
      </dgm:t>
    </dgm:pt>
    <dgm:pt modelId="{9723C3B3-D503-4111-A7A9-38A7725D59E2}" type="parTrans" cxnId="{F919A164-47DD-44E3-9564-A68FD90E9CDF}">
      <dgm:prSet/>
      <dgm:spPr/>
      <dgm:t>
        <a:bodyPr/>
        <a:lstStyle/>
        <a:p>
          <a:endParaRPr lang="en-US"/>
        </a:p>
      </dgm:t>
    </dgm:pt>
    <dgm:pt modelId="{B1A8F80C-F3C3-49A0-95F3-6A7C507A0B65}" type="sibTrans" cxnId="{F919A164-47DD-44E3-9564-A68FD90E9CDF}">
      <dgm:prSet/>
      <dgm:spPr/>
      <dgm:t>
        <a:bodyPr/>
        <a:lstStyle/>
        <a:p>
          <a:endParaRPr lang="en-US"/>
        </a:p>
      </dgm:t>
    </dgm:pt>
    <dgm:pt modelId="{CCAD40D9-12CE-4517-B74E-52EEFC13B2D5}" type="pres">
      <dgm:prSet presAssocID="{57F716C2-B278-4050-B0F3-26E39592B147}" presName="linearFlow" presStyleCnt="0">
        <dgm:presLayoutVars>
          <dgm:dir/>
          <dgm:animLvl val="lvl"/>
          <dgm:resizeHandles val="exact"/>
        </dgm:presLayoutVars>
      </dgm:prSet>
      <dgm:spPr/>
    </dgm:pt>
    <dgm:pt modelId="{32415938-5EB5-4FA8-8E2E-3E38BD804C49}" type="pres">
      <dgm:prSet presAssocID="{6D6E0411-233B-41F3-A2FE-50E831C9E67A}" presName="composite" presStyleCnt="0"/>
      <dgm:spPr/>
    </dgm:pt>
    <dgm:pt modelId="{A9A5D811-4381-427A-89D7-003A79BF09C3}" type="pres">
      <dgm:prSet presAssocID="{6D6E0411-233B-41F3-A2FE-50E831C9E67A}" presName="parentText" presStyleLbl="alignNode1" presStyleIdx="0" presStyleCnt="4">
        <dgm:presLayoutVars>
          <dgm:chMax val="1"/>
          <dgm:bulletEnabled val="1"/>
        </dgm:presLayoutVars>
      </dgm:prSet>
      <dgm:spPr/>
    </dgm:pt>
    <dgm:pt modelId="{EA279F90-47F7-4011-B0EE-6A33492945A7}" type="pres">
      <dgm:prSet presAssocID="{6D6E0411-233B-41F3-A2FE-50E831C9E67A}" presName="descendantText" presStyleLbl="alignAcc1" presStyleIdx="0" presStyleCnt="4">
        <dgm:presLayoutVars>
          <dgm:bulletEnabled val="1"/>
        </dgm:presLayoutVars>
      </dgm:prSet>
      <dgm:spPr/>
      <dgm:t>
        <a:bodyPr/>
        <a:lstStyle/>
        <a:p>
          <a:endParaRPr lang="en-US"/>
        </a:p>
      </dgm:t>
    </dgm:pt>
    <dgm:pt modelId="{225A7B8B-9E86-40D0-A512-1F5A0329B15B}" type="pres">
      <dgm:prSet presAssocID="{75873EA6-7BEE-4F28-B8C2-798578617AFD}" presName="sp" presStyleCnt="0"/>
      <dgm:spPr/>
    </dgm:pt>
    <dgm:pt modelId="{4DFAAC52-48F0-4B21-9926-ECC11936D8EB}" type="pres">
      <dgm:prSet presAssocID="{6EFCD7A0-39A0-4D81-8B94-963172F51FB6}" presName="composite" presStyleCnt="0"/>
      <dgm:spPr/>
    </dgm:pt>
    <dgm:pt modelId="{DC8D7217-D60B-4922-BE10-989049F0851C}" type="pres">
      <dgm:prSet presAssocID="{6EFCD7A0-39A0-4D81-8B94-963172F51FB6}" presName="parentText" presStyleLbl="alignNode1" presStyleIdx="1" presStyleCnt="4">
        <dgm:presLayoutVars>
          <dgm:chMax val="1"/>
          <dgm:bulletEnabled val="1"/>
        </dgm:presLayoutVars>
      </dgm:prSet>
      <dgm:spPr/>
    </dgm:pt>
    <dgm:pt modelId="{2080DA78-7416-49D8-8C34-AF859F4CA612}" type="pres">
      <dgm:prSet presAssocID="{6EFCD7A0-39A0-4D81-8B94-963172F51FB6}" presName="descendantText" presStyleLbl="alignAcc1" presStyleIdx="1" presStyleCnt="4">
        <dgm:presLayoutVars>
          <dgm:bulletEnabled val="1"/>
        </dgm:presLayoutVars>
      </dgm:prSet>
      <dgm:spPr/>
      <dgm:t>
        <a:bodyPr/>
        <a:lstStyle/>
        <a:p>
          <a:endParaRPr lang="en-US"/>
        </a:p>
      </dgm:t>
    </dgm:pt>
    <dgm:pt modelId="{CC5EE362-B5B4-4684-A747-CDE066BEF0E4}" type="pres">
      <dgm:prSet presAssocID="{8CCEB891-F5D1-4286-92C5-87B8C06ED1AE}" presName="sp" presStyleCnt="0"/>
      <dgm:spPr/>
    </dgm:pt>
    <dgm:pt modelId="{CC9CBE29-2C85-4C0A-B46E-C0D8C418C245}" type="pres">
      <dgm:prSet presAssocID="{8EA6EC1A-18CC-49B7-8B8D-3A7B9344A11E}" presName="composite" presStyleCnt="0"/>
      <dgm:spPr/>
    </dgm:pt>
    <dgm:pt modelId="{73745821-6119-49CF-A669-79DA82EFF2B8}" type="pres">
      <dgm:prSet presAssocID="{8EA6EC1A-18CC-49B7-8B8D-3A7B9344A11E}" presName="parentText" presStyleLbl="alignNode1" presStyleIdx="2" presStyleCnt="4">
        <dgm:presLayoutVars>
          <dgm:chMax val="1"/>
          <dgm:bulletEnabled val="1"/>
        </dgm:presLayoutVars>
      </dgm:prSet>
      <dgm:spPr/>
      <dgm:t>
        <a:bodyPr/>
        <a:lstStyle/>
        <a:p>
          <a:endParaRPr lang="en-US"/>
        </a:p>
      </dgm:t>
    </dgm:pt>
    <dgm:pt modelId="{44FE5CFE-8DD8-4080-9DB5-8B51273F4B37}" type="pres">
      <dgm:prSet presAssocID="{8EA6EC1A-18CC-49B7-8B8D-3A7B9344A11E}" presName="descendantText" presStyleLbl="alignAcc1" presStyleIdx="2" presStyleCnt="4" custLinFactNeighborX="12562" custLinFactNeighborY="-1343">
        <dgm:presLayoutVars>
          <dgm:bulletEnabled val="1"/>
        </dgm:presLayoutVars>
      </dgm:prSet>
      <dgm:spPr/>
      <dgm:t>
        <a:bodyPr/>
        <a:lstStyle/>
        <a:p>
          <a:endParaRPr lang="en-US"/>
        </a:p>
      </dgm:t>
    </dgm:pt>
    <dgm:pt modelId="{DB8BA7F5-2729-4FC9-A349-DFCFB3983589}" type="pres">
      <dgm:prSet presAssocID="{FD4D83EF-DDF2-40B1-8EF8-34EC9B3E7687}" presName="sp" presStyleCnt="0"/>
      <dgm:spPr/>
    </dgm:pt>
    <dgm:pt modelId="{22494603-D15A-49D9-A8F0-F19F08CBC41F}" type="pres">
      <dgm:prSet presAssocID="{76BBC0F6-9975-43D3-BAD6-E3638E019C01}" presName="composite" presStyleCnt="0"/>
      <dgm:spPr/>
    </dgm:pt>
    <dgm:pt modelId="{6BB8AAE5-1D3A-4EB4-88D1-BE300315909D}" type="pres">
      <dgm:prSet presAssocID="{76BBC0F6-9975-43D3-BAD6-E3638E019C01}" presName="parentText" presStyleLbl="alignNode1" presStyleIdx="3" presStyleCnt="4">
        <dgm:presLayoutVars>
          <dgm:chMax val="1"/>
          <dgm:bulletEnabled val="1"/>
        </dgm:presLayoutVars>
      </dgm:prSet>
      <dgm:spPr/>
      <dgm:t>
        <a:bodyPr/>
        <a:lstStyle/>
        <a:p>
          <a:endParaRPr lang="en-US"/>
        </a:p>
      </dgm:t>
    </dgm:pt>
    <dgm:pt modelId="{C7D91B62-63C6-48BF-95B8-7B6C4DD93F03}" type="pres">
      <dgm:prSet presAssocID="{76BBC0F6-9975-43D3-BAD6-E3638E019C01}" presName="descendantText" presStyleLbl="alignAcc1" presStyleIdx="3" presStyleCnt="4">
        <dgm:presLayoutVars>
          <dgm:bulletEnabled val="1"/>
        </dgm:presLayoutVars>
      </dgm:prSet>
      <dgm:spPr/>
      <dgm:t>
        <a:bodyPr/>
        <a:lstStyle/>
        <a:p>
          <a:endParaRPr lang="en-US"/>
        </a:p>
      </dgm:t>
    </dgm:pt>
  </dgm:ptLst>
  <dgm:cxnLst>
    <dgm:cxn modelId="{EB64C16E-921C-4C3C-8449-34057D028399}" srcId="{6D6E0411-233B-41F3-A2FE-50E831C9E67A}" destId="{93E51ABB-BA45-4181-834D-218BA685FBEF}" srcOrd="2" destOrd="0" parTransId="{0A34CA1B-17D5-403D-9650-C204B6DECE61}" sibTransId="{E1BAAEE3-397A-4C76-AE91-82152F5FB818}"/>
    <dgm:cxn modelId="{D2489DDB-59DA-4946-81D1-3200F79CD7CC}" type="presOf" srcId="{05C94C2E-1D7C-46DF-BF92-BA1BB4503899}" destId="{C7D91B62-63C6-48BF-95B8-7B6C4DD93F03}" srcOrd="0" destOrd="3" presId="urn:microsoft.com/office/officeart/2005/8/layout/chevron2"/>
    <dgm:cxn modelId="{AA26CA2A-A417-4128-942D-59302F97BA19}" type="presOf" srcId="{362823CF-8A44-4628-8C2B-F325BB382974}" destId="{44FE5CFE-8DD8-4080-9DB5-8B51273F4B37}" srcOrd="0" destOrd="6" presId="urn:microsoft.com/office/officeart/2005/8/layout/chevron2"/>
    <dgm:cxn modelId="{2687D8DC-6C35-4274-B7A8-ADA63BCF5E37}" type="presOf" srcId="{0CC9778A-C65F-4195-9F50-778754C2FB1F}" destId="{2080DA78-7416-49D8-8C34-AF859F4CA612}" srcOrd="0" destOrd="1" presId="urn:microsoft.com/office/officeart/2005/8/layout/chevron2"/>
    <dgm:cxn modelId="{B04C9085-1870-4395-AE34-A0FB39CD780E}" type="presOf" srcId="{4720D620-72ED-4F4B-B848-644FE6B7DFF2}" destId="{C7D91B62-63C6-48BF-95B8-7B6C4DD93F03}" srcOrd="0" destOrd="5" presId="urn:microsoft.com/office/officeart/2005/8/layout/chevron2"/>
    <dgm:cxn modelId="{48E9FC8F-5874-49C9-9CD9-91722E9CFCB1}" srcId="{76BBC0F6-9975-43D3-BAD6-E3638E019C01}" destId="{05C94C2E-1D7C-46DF-BF92-BA1BB4503899}" srcOrd="3" destOrd="0" parTransId="{A5D8A6AD-68CD-4284-B9E8-BE31C3B4DCAB}" sibTransId="{004CEB51-D5AB-42DB-B450-2DB8158157AD}"/>
    <dgm:cxn modelId="{F4877015-D897-4499-B1F5-E7721A3EE733}" srcId="{57F716C2-B278-4050-B0F3-26E39592B147}" destId="{6EFCD7A0-39A0-4D81-8B94-963172F51FB6}" srcOrd="1" destOrd="0" parTransId="{F5A693A1-1D2B-4FE5-911F-59784DEA7A4D}" sibTransId="{8CCEB891-F5D1-4286-92C5-87B8C06ED1AE}"/>
    <dgm:cxn modelId="{604E2F1D-7CAE-43A6-B96B-60AC00487B3D}" type="presOf" srcId="{E40B316A-EA90-46C4-8A24-A3BE082145F4}" destId="{EA279F90-47F7-4011-B0EE-6A33492945A7}" srcOrd="0" destOrd="0" presId="urn:microsoft.com/office/officeart/2005/8/layout/chevron2"/>
    <dgm:cxn modelId="{90243A46-EB65-4EB4-8AC4-86FE29304A74}" type="presOf" srcId="{09A94052-FCED-419A-B261-CE4F1FCDA2B4}" destId="{C7D91B62-63C6-48BF-95B8-7B6C4DD93F03}" srcOrd="0" destOrd="4" presId="urn:microsoft.com/office/officeart/2005/8/layout/chevron2"/>
    <dgm:cxn modelId="{98F267AA-DEBD-44D9-9EA3-03A60738ACE8}" srcId="{6D6E0411-233B-41F3-A2FE-50E831C9E67A}" destId="{3F6608CF-E5AA-48DF-AB9B-508D871043DC}" srcOrd="5" destOrd="0" parTransId="{D14EC6C1-8945-433A-AF9F-80EE0981BCE1}" sibTransId="{43D0553A-D16B-4CF8-A7D5-4C07395A34F3}"/>
    <dgm:cxn modelId="{D0FB5D7A-3112-43B4-A9F1-D064F37BE931}" srcId="{6D6E0411-233B-41F3-A2FE-50E831C9E67A}" destId="{1A644616-22E8-449B-AAD1-A2FD6C528E65}" srcOrd="1" destOrd="0" parTransId="{6EC77AAE-B61C-4D47-9905-FC3CC19FCD53}" sibTransId="{75C624F7-59B2-41D5-BB19-0DCD0C999ABB}"/>
    <dgm:cxn modelId="{F7D6515C-D6F9-4674-9015-F932051B12CE}" type="presOf" srcId="{1A644616-22E8-449B-AAD1-A2FD6C528E65}" destId="{EA279F90-47F7-4011-B0EE-6A33492945A7}" srcOrd="0" destOrd="1" presId="urn:microsoft.com/office/officeart/2005/8/layout/chevron2"/>
    <dgm:cxn modelId="{95928AC5-C4A0-4E5F-9506-F60FC96D6E9B}" srcId="{6D6E0411-233B-41F3-A2FE-50E831C9E67A}" destId="{5152FD79-FE8D-4543-898D-6A4ADE040F84}" srcOrd="3" destOrd="0" parTransId="{49CD4B7C-E268-4341-82F5-28768CB60F65}" sibTransId="{0A4FFA9F-65F3-40D9-9D58-F527F36409C8}"/>
    <dgm:cxn modelId="{01B54A57-E9C1-4565-9FBD-E8C94C6E53AC}" srcId="{8EA6EC1A-18CC-49B7-8B8D-3A7B9344A11E}" destId="{362823CF-8A44-4628-8C2B-F325BB382974}" srcOrd="6" destOrd="0" parTransId="{07AFDD79-D59F-4BEF-8D25-58D830D7D4F4}" sibTransId="{0AF23047-F878-4613-9FD3-9673857CE90F}"/>
    <dgm:cxn modelId="{643B56BB-C206-4DC2-A8FE-F6DF397B34F8}" type="presOf" srcId="{5852D3AB-563C-4C89-A02E-F5BD567E7D18}" destId="{44FE5CFE-8DD8-4080-9DB5-8B51273F4B37}" srcOrd="0" destOrd="2" presId="urn:microsoft.com/office/officeart/2005/8/layout/chevron2"/>
    <dgm:cxn modelId="{6CA2EFFC-1A40-4DE2-87B1-E7CD6DCCCC19}" type="presOf" srcId="{6D6E0411-233B-41F3-A2FE-50E831C9E67A}" destId="{A9A5D811-4381-427A-89D7-003A79BF09C3}" srcOrd="0" destOrd="0" presId="urn:microsoft.com/office/officeart/2005/8/layout/chevron2"/>
    <dgm:cxn modelId="{32DDB9B9-3747-4C62-93A7-43DC26ED75D4}" srcId="{8EA6EC1A-18CC-49B7-8B8D-3A7B9344A11E}" destId="{66C07260-F7D4-49E8-A1D1-14202BAA6448}" srcOrd="3" destOrd="0" parTransId="{1BA371FF-3808-4B07-8066-CEDC586D39F2}" sibTransId="{335012E0-0E53-4F1A-8C99-019CB5004B5D}"/>
    <dgm:cxn modelId="{B532711D-4AF8-4DDE-A876-093A9EE96B52}" type="presOf" srcId="{57F716C2-B278-4050-B0F3-26E39592B147}" destId="{CCAD40D9-12CE-4517-B74E-52EEFC13B2D5}" srcOrd="0" destOrd="0" presId="urn:microsoft.com/office/officeart/2005/8/layout/chevron2"/>
    <dgm:cxn modelId="{BC0D6D66-110E-4F99-9089-898870F55815}" srcId="{8EA6EC1A-18CC-49B7-8B8D-3A7B9344A11E}" destId="{1FEB5938-175C-4521-B345-2789FFB6EBD9}" srcOrd="0" destOrd="0" parTransId="{9E73A8BC-D819-4D4E-9A5D-F6F093FA2219}" sibTransId="{C116C83F-3A3B-4F2F-BD11-73615A93B8F6}"/>
    <dgm:cxn modelId="{3546D712-5526-4F51-972A-B1C39B8019FA}" type="presOf" srcId="{3F6608CF-E5AA-48DF-AB9B-508D871043DC}" destId="{EA279F90-47F7-4011-B0EE-6A33492945A7}" srcOrd="0" destOrd="5" presId="urn:microsoft.com/office/officeart/2005/8/layout/chevron2"/>
    <dgm:cxn modelId="{C2932C60-11D2-446E-B033-DF74ADA0E9CD}" type="presOf" srcId="{5152FD79-FE8D-4543-898D-6A4ADE040F84}" destId="{EA279F90-47F7-4011-B0EE-6A33492945A7}" srcOrd="0" destOrd="3" presId="urn:microsoft.com/office/officeart/2005/8/layout/chevron2"/>
    <dgm:cxn modelId="{FF0401EC-5D92-4BF9-A7F9-6F10DA7B88F4}" srcId="{6EFCD7A0-39A0-4D81-8B94-963172F51FB6}" destId="{2C66B4C6-0B91-47A0-9FDB-5CB2D8C30A37}" srcOrd="4" destOrd="0" parTransId="{8E2F2114-BF5E-49AA-AAF8-A7DD6448748F}" sibTransId="{3E1B74FF-49C6-4D29-93D3-AC159E3F87F5}"/>
    <dgm:cxn modelId="{C029E2C3-A328-4ADA-B78E-FAB29AE4265E}" srcId="{6EFCD7A0-39A0-4D81-8B94-963172F51FB6}" destId="{65FE790C-DBA7-4DAF-9B4E-19A2E47F568B}" srcOrd="0" destOrd="0" parTransId="{A79BEA90-BD38-4960-8B3A-2FC2E90871B4}" sibTransId="{66E5B4FA-99A8-478C-BFD2-5C8C083E9D89}"/>
    <dgm:cxn modelId="{28013B8D-0988-487B-85B7-D20F5A9EB421}" srcId="{8EA6EC1A-18CC-49B7-8B8D-3A7B9344A11E}" destId="{E73B81D1-6904-4D8C-85A5-5B2C558C104F}" srcOrd="1" destOrd="0" parTransId="{51D05A3B-345F-4415-8C35-FA68C18F7009}" sibTransId="{7CA327AE-AACB-4D1B-8C1E-85DE41953F59}"/>
    <dgm:cxn modelId="{39C76CC8-D8E7-4717-B625-ABA22DA10BA8}" srcId="{57F716C2-B278-4050-B0F3-26E39592B147}" destId="{8EA6EC1A-18CC-49B7-8B8D-3A7B9344A11E}" srcOrd="2" destOrd="0" parTransId="{36E058AC-65D9-4DFE-9B4F-17868D2FF32A}" sibTransId="{FD4D83EF-DDF2-40B1-8EF8-34EC9B3E7687}"/>
    <dgm:cxn modelId="{6B8B5D28-35DC-4B63-AE9C-86157C050D74}" type="presOf" srcId="{EDB3B741-6E04-46A0-BB65-31A653F39131}" destId="{C7D91B62-63C6-48BF-95B8-7B6C4DD93F03}" srcOrd="0" destOrd="2" presId="urn:microsoft.com/office/officeart/2005/8/layout/chevron2"/>
    <dgm:cxn modelId="{90912872-C73E-4F73-9AD6-C1FEDC62F89D}" srcId="{76BBC0F6-9975-43D3-BAD6-E3638E019C01}" destId="{4720D620-72ED-4F4B-B848-644FE6B7DFF2}" srcOrd="5" destOrd="0" parTransId="{4E9FC714-800A-4134-9301-8F4D4761B9A4}" sibTransId="{4C43A952-A66F-4DE7-A235-2F51DD8DF84D}"/>
    <dgm:cxn modelId="{395D94BB-282A-4C26-A887-D80FC0F357D3}" type="presOf" srcId="{79D8C5D3-D93A-427E-983C-8C0557F6E818}" destId="{2080DA78-7416-49D8-8C34-AF859F4CA612}" srcOrd="0" destOrd="2" presId="urn:microsoft.com/office/officeart/2005/8/layout/chevron2"/>
    <dgm:cxn modelId="{AD860F91-4DCA-47F2-9BD5-EA4D241F4166}" srcId="{76BBC0F6-9975-43D3-BAD6-E3638E019C01}" destId="{17429A8C-E2A4-4C84-B927-0CA23C988575}" srcOrd="0" destOrd="0" parTransId="{15BD3FDB-BB34-4C18-A23F-FD34D6182FFB}" sibTransId="{355C93D5-E2F8-4070-8E47-A9E1DE9E8BC7}"/>
    <dgm:cxn modelId="{C678F180-CF56-4A27-ABE9-9F8FB978A06F}" srcId="{6D6E0411-233B-41F3-A2FE-50E831C9E67A}" destId="{E40B316A-EA90-46C4-8A24-A3BE082145F4}" srcOrd="0" destOrd="0" parTransId="{E404F7EE-392C-4CC9-89AB-42A793AD339D}" sibTransId="{1A21583E-F798-4ABB-9D78-728788EEC955}"/>
    <dgm:cxn modelId="{99883C6C-C47E-49F1-8145-BCAD7965ED99}" type="presOf" srcId="{65FE790C-DBA7-4DAF-9B4E-19A2E47F568B}" destId="{2080DA78-7416-49D8-8C34-AF859F4CA612}" srcOrd="0" destOrd="0" presId="urn:microsoft.com/office/officeart/2005/8/layout/chevron2"/>
    <dgm:cxn modelId="{214AA736-2C81-449C-8156-BAED9E3A6EB6}" type="presOf" srcId="{93E51ABB-BA45-4181-834D-218BA685FBEF}" destId="{EA279F90-47F7-4011-B0EE-6A33492945A7}" srcOrd="0" destOrd="2" presId="urn:microsoft.com/office/officeart/2005/8/layout/chevron2"/>
    <dgm:cxn modelId="{412DB279-FB48-47F7-9399-352146BF1DA1}" srcId="{6EFCD7A0-39A0-4D81-8B94-963172F51FB6}" destId="{3A830A65-F2AD-418B-A6E8-89DE4B06FAEC}" srcOrd="3" destOrd="0" parTransId="{9CC97405-A2CE-42E8-8254-E9B8F7041AEE}" sibTransId="{F8C19C1C-7A19-4A85-A928-8C91EE5A74A7}"/>
    <dgm:cxn modelId="{3FFB41EB-3BC1-407F-AA83-E440F35F36F7}" type="presOf" srcId="{E73B81D1-6904-4D8C-85A5-5B2C558C104F}" destId="{44FE5CFE-8DD8-4080-9DB5-8B51273F4B37}" srcOrd="0" destOrd="1" presId="urn:microsoft.com/office/officeart/2005/8/layout/chevron2"/>
    <dgm:cxn modelId="{72C1A7FF-ED36-4B31-8ACE-A0989263F1C4}" srcId="{57F716C2-B278-4050-B0F3-26E39592B147}" destId="{76BBC0F6-9975-43D3-BAD6-E3638E019C01}" srcOrd="3" destOrd="0" parTransId="{52CDBC42-C703-495A-B7E8-12B00931279C}" sibTransId="{1193E4D0-D0D5-43C7-A292-15F7A25DA34E}"/>
    <dgm:cxn modelId="{9330EAD4-9180-4F6B-8A99-02ACB4E9B7BA}" srcId="{6EFCD7A0-39A0-4D81-8B94-963172F51FB6}" destId="{FE5F87F6-5DAC-49D7-B230-0CC6887A0389}" srcOrd="5" destOrd="0" parTransId="{EDE48A3F-78A5-44D5-8FA6-7A2331D9C1C8}" sibTransId="{FEF1FEB7-9706-46F1-A71D-31105765876F}"/>
    <dgm:cxn modelId="{952C3224-AFF7-4463-BADF-A61EE6A32C35}" type="presOf" srcId="{66C07260-F7D4-49E8-A1D1-14202BAA6448}" destId="{44FE5CFE-8DD8-4080-9DB5-8B51273F4B37}" srcOrd="0" destOrd="3" presId="urn:microsoft.com/office/officeart/2005/8/layout/chevron2"/>
    <dgm:cxn modelId="{CEB90FE5-8410-43D2-A74A-D0F1E3998D5E}" type="presOf" srcId="{2CC0C87F-8020-49D1-9FF6-CD381DF5C923}" destId="{44FE5CFE-8DD8-4080-9DB5-8B51273F4B37}" srcOrd="0" destOrd="4" presId="urn:microsoft.com/office/officeart/2005/8/layout/chevron2"/>
    <dgm:cxn modelId="{F04597E8-C6E0-4CF2-9219-8A02FF8A8897}" type="presOf" srcId="{FE5F87F6-5DAC-49D7-B230-0CC6887A0389}" destId="{2080DA78-7416-49D8-8C34-AF859F4CA612}" srcOrd="0" destOrd="5" presId="urn:microsoft.com/office/officeart/2005/8/layout/chevron2"/>
    <dgm:cxn modelId="{F919A164-47DD-44E3-9564-A68FD90E9CDF}" srcId="{6EFCD7A0-39A0-4D81-8B94-963172F51FB6}" destId="{0CC9778A-C65F-4195-9F50-778754C2FB1F}" srcOrd="1" destOrd="0" parTransId="{9723C3B3-D503-4111-A7A9-38A7725D59E2}" sibTransId="{B1A8F80C-F3C3-49A0-95F3-6A7C507A0B65}"/>
    <dgm:cxn modelId="{56ECE262-3571-475E-83E4-8BCC7F0A55B0}" srcId="{6EFCD7A0-39A0-4D81-8B94-963172F51FB6}" destId="{79D8C5D3-D93A-427E-983C-8C0557F6E818}" srcOrd="2" destOrd="0" parTransId="{1704CDE7-7FD5-422B-8153-7DEC37CAD360}" sibTransId="{DB2571A9-99B7-46B7-8525-D2A387A1C874}"/>
    <dgm:cxn modelId="{C3EF2B9E-AA9E-42E3-9EB4-5A2D9336375E}" type="presOf" srcId="{8EA6EC1A-18CC-49B7-8B8D-3A7B9344A11E}" destId="{73745821-6119-49CF-A669-79DA82EFF2B8}" srcOrd="0" destOrd="0" presId="urn:microsoft.com/office/officeart/2005/8/layout/chevron2"/>
    <dgm:cxn modelId="{343DE5BF-8ECE-407F-B98F-E55E43D9E407}" type="presOf" srcId="{C4DF8737-DB0A-4C1C-9750-75AA9B86B2AA}" destId="{C7D91B62-63C6-48BF-95B8-7B6C4DD93F03}" srcOrd="0" destOrd="1" presId="urn:microsoft.com/office/officeart/2005/8/layout/chevron2"/>
    <dgm:cxn modelId="{F4FC5F42-B77D-4A54-9F48-9236190C483A}" srcId="{76BBC0F6-9975-43D3-BAD6-E3638E019C01}" destId="{EDB3B741-6E04-46A0-BB65-31A653F39131}" srcOrd="2" destOrd="0" parTransId="{CA1F8107-E7C0-4699-ADB7-9F664B00F381}" sibTransId="{A16C7603-78AA-490B-B64F-DCAADE7DA88F}"/>
    <dgm:cxn modelId="{CEFA5C2F-16BD-4F65-A969-D0A99C7382E1}" type="presOf" srcId="{29D1CAEE-0F53-4BF2-92C2-F5352ABE6E3E}" destId="{EA279F90-47F7-4011-B0EE-6A33492945A7}" srcOrd="0" destOrd="4" presId="urn:microsoft.com/office/officeart/2005/8/layout/chevron2"/>
    <dgm:cxn modelId="{C63D0913-F6AC-4EE8-B8C8-1A2DD922DF45}" srcId="{57F716C2-B278-4050-B0F3-26E39592B147}" destId="{6D6E0411-233B-41F3-A2FE-50E831C9E67A}" srcOrd="0" destOrd="0" parTransId="{34F7CDDF-CE37-4EA7-B7BF-69EC8F4A46F2}" sibTransId="{75873EA6-7BEE-4F28-B8C2-798578617AFD}"/>
    <dgm:cxn modelId="{E4AE1518-3D28-47E9-A441-4ECA9FC68404}" srcId="{6D6E0411-233B-41F3-A2FE-50E831C9E67A}" destId="{29D1CAEE-0F53-4BF2-92C2-F5352ABE6E3E}" srcOrd="4" destOrd="0" parTransId="{B681FB3F-B07F-4667-9A87-85F332D2F9CA}" sibTransId="{283016C2-05FD-4FF8-ABC7-716B36D6DC7E}"/>
    <dgm:cxn modelId="{CDDB24CE-9F4F-42AA-8D63-78FB6B57063F}" srcId="{76BBC0F6-9975-43D3-BAD6-E3638E019C01}" destId="{09A94052-FCED-419A-B261-CE4F1FCDA2B4}" srcOrd="4" destOrd="0" parTransId="{67F7C7CF-EAB5-41C5-B992-DEEF779A41B5}" sibTransId="{5CAC1FB4-1AF2-4C98-84BF-997CA61E9229}"/>
    <dgm:cxn modelId="{714F11F3-919B-4781-B39E-157FBC4260B5}" type="presOf" srcId="{3A830A65-F2AD-418B-A6E8-89DE4B06FAEC}" destId="{2080DA78-7416-49D8-8C34-AF859F4CA612}" srcOrd="0" destOrd="3" presId="urn:microsoft.com/office/officeart/2005/8/layout/chevron2"/>
    <dgm:cxn modelId="{921EB07A-35EE-4C72-89A8-1F89BBEA60ED}" srcId="{8EA6EC1A-18CC-49B7-8B8D-3A7B9344A11E}" destId="{2CC0C87F-8020-49D1-9FF6-CD381DF5C923}" srcOrd="4" destOrd="0" parTransId="{2FB925A3-53B4-459A-967F-0658DF19881A}" sibTransId="{721F4305-7ECC-44CE-909C-3C86F865F734}"/>
    <dgm:cxn modelId="{979F4F33-3E10-48E7-A2D5-CC20A16E8301}" srcId="{8EA6EC1A-18CC-49B7-8B8D-3A7B9344A11E}" destId="{19F447C9-4605-43BB-B9BA-19853ADE1186}" srcOrd="5" destOrd="0" parTransId="{10FEE8D3-0BE6-4711-A1E7-33458CBBB4AA}" sibTransId="{D9AC8539-D2CB-401A-A341-61FFD8D6553B}"/>
    <dgm:cxn modelId="{C8FAA817-26B9-40C6-B7A0-A48DA39906E5}" type="presOf" srcId="{76BBC0F6-9975-43D3-BAD6-E3638E019C01}" destId="{6BB8AAE5-1D3A-4EB4-88D1-BE300315909D}" srcOrd="0" destOrd="0" presId="urn:microsoft.com/office/officeart/2005/8/layout/chevron2"/>
    <dgm:cxn modelId="{45C2B72E-1A30-46F2-9AF8-662366712A5D}" type="presOf" srcId="{2C66B4C6-0B91-47A0-9FDB-5CB2D8C30A37}" destId="{2080DA78-7416-49D8-8C34-AF859F4CA612}" srcOrd="0" destOrd="4" presId="urn:microsoft.com/office/officeart/2005/8/layout/chevron2"/>
    <dgm:cxn modelId="{E6796E92-ABEA-48B2-9BF3-2C98C38E1CF4}" type="presOf" srcId="{1FEB5938-175C-4521-B345-2789FFB6EBD9}" destId="{44FE5CFE-8DD8-4080-9DB5-8B51273F4B37}" srcOrd="0" destOrd="0" presId="urn:microsoft.com/office/officeart/2005/8/layout/chevron2"/>
    <dgm:cxn modelId="{6495F518-E879-4482-A3D2-7C430883A5A4}" type="presOf" srcId="{19F447C9-4605-43BB-B9BA-19853ADE1186}" destId="{44FE5CFE-8DD8-4080-9DB5-8B51273F4B37}" srcOrd="0" destOrd="5" presId="urn:microsoft.com/office/officeart/2005/8/layout/chevron2"/>
    <dgm:cxn modelId="{0DD99040-6268-46BA-997B-B3E328810D20}" srcId="{8EA6EC1A-18CC-49B7-8B8D-3A7B9344A11E}" destId="{5852D3AB-563C-4C89-A02E-F5BD567E7D18}" srcOrd="2" destOrd="0" parTransId="{4F5B4CF9-E537-48B9-9BCD-6D28FB3AFE72}" sibTransId="{47F48175-2636-4B20-B89B-80E63B114055}"/>
    <dgm:cxn modelId="{5B62679D-82D9-4396-BEF5-3C19EE0EE095}" srcId="{76BBC0F6-9975-43D3-BAD6-E3638E019C01}" destId="{C4DF8737-DB0A-4C1C-9750-75AA9B86B2AA}" srcOrd="1" destOrd="0" parTransId="{66B88B23-2485-4EAE-BF07-1DDFCC9359EB}" sibTransId="{6778A9B1-5157-41BF-8925-63E9340C9FB2}"/>
    <dgm:cxn modelId="{642283CE-1C87-432C-B3FC-4B1D46AA2004}" type="presOf" srcId="{17429A8C-E2A4-4C84-B927-0CA23C988575}" destId="{C7D91B62-63C6-48BF-95B8-7B6C4DD93F03}" srcOrd="0" destOrd="0" presId="urn:microsoft.com/office/officeart/2005/8/layout/chevron2"/>
    <dgm:cxn modelId="{F8E4E5F8-52BF-4957-B9AF-A1BDC0468139}" type="presOf" srcId="{6EFCD7A0-39A0-4D81-8B94-963172F51FB6}" destId="{DC8D7217-D60B-4922-BE10-989049F0851C}" srcOrd="0" destOrd="0" presId="urn:microsoft.com/office/officeart/2005/8/layout/chevron2"/>
    <dgm:cxn modelId="{E45FE56F-15B7-4E8E-931C-5B23AF1091F5}" type="presParOf" srcId="{CCAD40D9-12CE-4517-B74E-52EEFC13B2D5}" destId="{32415938-5EB5-4FA8-8E2E-3E38BD804C49}" srcOrd="0" destOrd="0" presId="urn:microsoft.com/office/officeart/2005/8/layout/chevron2"/>
    <dgm:cxn modelId="{8DF7BB96-683F-4826-B9C6-A9DCE25633B9}" type="presParOf" srcId="{32415938-5EB5-4FA8-8E2E-3E38BD804C49}" destId="{A9A5D811-4381-427A-89D7-003A79BF09C3}" srcOrd="0" destOrd="0" presId="urn:microsoft.com/office/officeart/2005/8/layout/chevron2"/>
    <dgm:cxn modelId="{E78490EC-EE54-47ED-85CE-196B69E3DDB2}" type="presParOf" srcId="{32415938-5EB5-4FA8-8E2E-3E38BD804C49}" destId="{EA279F90-47F7-4011-B0EE-6A33492945A7}" srcOrd="1" destOrd="0" presId="urn:microsoft.com/office/officeart/2005/8/layout/chevron2"/>
    <dgm:cxn modelId="{45612B57-6D0D-403E-9A2B-16C21CC57EFA}" type="presParOf" srcId="{CCAD40D9-12CE-4517-B74E-52EEFC13B2D5}" destId="{225A7B8B-9E86-40D0-A512-1F5A0329B15B}" srcOrd="1" destOrd="0" presId="urn:microsoft.com/office/officeart/2005/8/layout/chevron2"/>
    <dgm:cxn modelId="{8D1E0E55-4A09-4E45-8296-D989D22DADA2}" type="presParOf" srcId="{CCAD40D9-12CE-4517-B74E-52EEFC13B2D5}" destId="{4DFAAC52-48F0-4B21-9926-ECC11936D8EB}" srcOrd="2" destOrd="0" presId="urn:microsoft.com/office/officeart/2005/8/layout/chevron2"/>
    <dgm:cxn modelId="{3A346B98-CA4B-4595-B82E-3430777D49A3}" type="presParOf" srcId="{4DFAAC52-48F0-4B21-9926-ECC11936D8EB}" destId="{DC8D7217-D60B-4922-BE10-989049F0851C}" srcOrd="0" destOrd="0" presId="urn:microsoft.com/office/officeart/2005/8/layout/chevron2"/>
    <dgm:cxn modelId="{D6AF9036-F0C2-458A-B20D-3669A24A1F90}" type="presParOf" srcId="{4DFAAC52-48F0-4B21-9926-ECC11936D8EB}" destId="{2080DA78-7416-49D8-8C34-AF859F4CA612}" srcOrd="1" destOrd="0" presId="urn:microsoft.com/office/officeart/2005/8/layout/chevron2"/>
    <dgm:cxn modelId="{AD065683-5DD8-49DA-BD97-FC1902331F33}" type="presParOf" srcId="{CCAD40D9-12CE-4517-B74E-52EEFC13B2D5}" destId="{CC5EE362-B5B4-4684-A747-CDE066BEF0E4}" srcOrd="3" destOrd="0" presId="urn:microsoft.com/office/officeart/2005/8/layout/chevron2"/>
    <dgm:cxn modelId="{B8EB3C3C-EF6D-40F3-873F-CBC8EA8EF5A4}" type="presParOf" srcId="{CCAD40D9-12CE-4517-B74E-52EEFC13B2D5}" destId="{CC9CBE29-2C85-4C0A-B46E-C0D8C418C245}" srcOrd="4" destOrd="0" presId="urn:microsoft.com/office/officeart/2005/8/layout/chevron2"/>
    <dgm:cxn modelId="{6A828641-2950-43E8-A7F6-45A283D69D44}" type="presParOf" srcId="{CC9CBE29-2C85-4C0A-B46E-C0D8C418C245}" destId="{73745821-6119-49CF-A669-79DA82EFF2B8}" srcOrd="0" destOrd="0" presId="urn:microsoft.com/office/officeart/2005/8/layout/chevron2"/>
    <dgm:cxn modelId="{41E54181-291D-4673-88B0-2060C3E9083E}" type="presParOf" srcId="{CC9CBE29-2C85-4C0A-B46E-C0D8C418C245}" destId="{44FE5CFE-8DD8-4080-9DB5-8B51273F4B37}" srcOrd="1" destOrd="0" presId="urn:microsoft.com/office/officeart/2005/8/layout/chevron2"/>
    <dgm:cxn modelId="{7ED267A2-057B-4824-90BC-18D44D7D1FD5}" type="presParOf" srcId="{CCAD40D9-12CE-4517-B74E-52EEFC13B2D5}" destId="{DB8BA7F5-2729-4FC9-A349-DFCFB3983589}" srcOrd="5" destOrd="0" presId="urn:microsoft.com/office/officeart/2005/8/layout/chevron2"/>
    <dgm:cxn modelId="{29855E13-E6FF-4EC6-BD76-2EB442964E91}" type="presParOf" srcId="{CCAD40D9-12CE-4517-B74E-52EEFC13B2D5}" destId="{22494603-D15A-49D9-A8F0-F19F08CBC41F}" srcOrd="6" destOrd="0" presId="urn:microsoft.com/office/officeart/2005/8/layout/chevron2"/>
    <dgm:cxn modelId="{C2E61B2E-51BD-40DA-9A03-54B0FC405186}" type="presParOf" srcId="{22494603-D15A-49D9-A8F0-F19F08CBC41F}" destId="{6BB8AAE5-1D3A-4EB4-88D1-BE300315909D}" srcOrd="0" destOrd="0" presId="urn:microsoft.com/office/officeart/2005/8/layout/chevron2"/>
    <dgm:cxn modelId="{C1E22230-34AD-40AE-8F99-C41808AF9A2D}" type="presParOf" srcId="{22494603-D15A-49D9-A8F0-F19F08CBC41F}" destId="{C7D91B62-63C6-48BF-95B8-7B6C4DD93F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47489F-11BE-40B3-BA5C-B8EF96FE6D79}"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8CD24283-39F6-4DDF-9C90-CFA131EB8CD4}">
      <dgm:prSet phldrT="[Text]" custT="1"/>
      <dgm:spPr/>
      <dgm:t>
        <a:bodyPr/>
        <a:lstStyle/>
        <a:p>
          <a:r>
            <a:rPr lang="en-US" sz="1050" dirty="0" smtClean="0"/>
            <a:t>Factors -&gt; </a:t>
          </a:r>
        </a:p>
        <a:p>
          <a:r>
            <a:rPr lang="en-US" sz="1050" dirty="0" smtClean="0"/>
            <a:t>Sales rep engagement, stage velocity, sales rep stage win rate </a:t>
          </a:r>
          <a:endParaRPr lang="en-US" sz="1050" dirty="0"/>
        </a:p>
      </dgm:t>
    </dgm:pt>
    <dgm:pt modelId="{53DFAF72-6727-4FEE-9334-1D0C7B7657C2}" type="parTrans" cxnId="{356F420D-8108-44ED-A3F4-2E8A22775F31}">
      <dgm:prSet/>
      <dgm:spPr/>
      <dgm:t>
        <a:bodyPr/>
        <a:lstStyle/>
        <a:p>
          <a:endParaRPr lang="en-US"/>
        </a:p>
      </dgm:t>
    </dgm:pt>
    <dgm:pt modelId="{246951D7-192E-4C90-8505-291BAE1F16D4}" type="sibTrans" cxnId="{356F420D-8108-44ED-A3F4-2E8A22775F31}">
      <dgm:prSet/>
      <dgm:spPr/>
      <dgm:t>
        <a:bodyPr/>
        <a:lstStyle/>
        <a:p>
          <a:endParaRPr lang="en-US"/>
        </a:p>
      </dgm:t>
    </dgm:pt>
    <dgm:pt modelId="{B2CB8449-2A7A-4C09-B1C8-00E57444C053}">
      <dgm:prSet phldrT="[Text]"/>
      <dgm:spPr/>
      <dgm:t>
        <a:bodyPr/>
        <a:lstStyle/>
        <a:p>
          <a:endParaRPr lang="en-US" dirty="0" smtClean="0"/>
        </a:p>
        <a:p>
          <a:r>
            <a:rPr lang="en-US" dirty="0" smtClean="0"/>
            <a:t>Full automation of code commit to production using Jenkins and one stash</a:t>
          </a:r>
          <a:endParaRPr lang="en-US" dirty="0"/>
        </a:p>
      </dgm:t>
    </dgm:pt>
    <dgm:pt modelId="{FC9EF0AF-55EB-4ADB-95F7-593AD781AEDD}" type="parTrans" cxnId="{577E283F-7B8D-4C75-AF6A-96AC747BD846}">
      <dgm:prSet/>
      <dgm:spPr/>
      <dgm:t>
        <a:bodyPr/>
        <a:lstStyle/>
        <a:p>
          <a:endParaRPr lang="en-US"/>
        </a:p>
      </dgm:t>
    </dgm:pt>
    <dgm:pt modelId="{151605DF-3B68-4251-927C-236686CA2191}" type="sibTrans" cxnId="{577E283F-7B8D-4C75-AF6A-96AC747BD846}">
      <dgm:prSet/>
      <dgm:spPr/>
      <dgm:t>
        <a:bodyPr/>
        <a:lstStyle/>
        <a:p>
          <a:endParaRPr lang="en-US"/>
        </a:p>
      </dgm:t>
    </dgm:pt>
    <dgm:pt modelId="{3BB14166-641C-438E-BB3D-A69A74DAF476}">
      <dgm:prSet phldrT="[Text]"/>
      <dgm:spPr/>
      <dgm:t>
        <a:bodyPr/>
        <a:lstStyle/>
        <a:p>
          <a:r>
            <a:rPr lang="en-US" dirty="0" smtClean="0"/>
            <a:t>No change deployment</a:t>
          </a:r>
          <a:endParaRPr lang="en-US" dirty="0"/>
        </a:p>
      </dgm:t>
    </dgm:pt>
    <dgm:pt modelId="{46B01474-0FBD-465F-9AFA-0901BF3E7960}" type="parTrans" cxnId="{EEB3ECAF-EC65-44C0-8D5F-AC9964B53BA7}">
      <dgm:prSet/>
      <dgm:spPr/>
      <dgm:t>
        <a:bodyPr/>
        <a:lstStyle/>
        <a:p>
          <a:endParaRPr lang="en-US"/>
        </a:p>
      </dgm:t>
    </dgm:pt>
    <dgm:pt modelId="{965075FA-AED6-4E01-B9AA-ECC5754D5DB2}" type="sibTrans" cxnId="{EEB3ECAF-EC65-44C0-8D5F-AC9964B53BA7}">
      <dgm:prSet/>
      <dgm:spPr/>
      <dgm:t>
        <a:bodyPr/>
        <a:lstStyle/>
        <a:p>
          <a:endParaRPr lang="en-US"/>
        </a:p>
      </dgm:t>
    </dgm:pt>
    <dgm:pt modelId="{8420D14B-E271-4499-99A3-3FC81762E53E}">
      <dgm:prSet phldrT="[Text]"/>
      <dgm:spPr/>
      <dgm:t>
        <a:bodyPr/>
        <a:lstStyle/>
        <a:p>
          <a:r>
            <a:rPr lang="en-US" dirty="0" smtClean="0"/>
            <a:t>Pilot group activation</a:t>
          </a:r>
        </a:p>
        <a:p>
          <a:r>
            <a:rPr lang="en-US" dirty="0" smtClean="0"/>
            <a:t>(with sales rep collaboration tool prescriptions)</a:t>
          </a:r>
          <a:endParaRPr lang="en-US" dirty="0"/>
        </a:p>
      </dgm:t>
    </dgm:pt>
    <dgm:pt modelId="{1E6866ED-1475-49C0-94C2-8287D63F95C0}" type="parTrans" cxnId="{FF8D5E5C-77E1-4E1D-983F-7BE3C3931098}">
      <dgm:prSet/>
      <dgm:spPr/>
      <dgm:t>
        <a:bodyPr/>
        <a:lstStyle/>
        <a:p>
          <a:endParaRPr lang="en-US"/>
        </a:p>
      </dgm:t>
    </dgm:pt>
    <dgm:pt modelId="{5DC4CE93-C970-418E-BACB-A25DE2F5AA7D}" type="sibTrans" cxnId="{FF8D5E5C-77E1-4E1D-983F-7BE3C3931098}">
      <dgm:prSet/>
      <dgm:spPr/>
      <dgm:t>
        <a:bodyPr/>
        <a:lstStyle/>
        <a:p>
          <a:endParaRPr lang="en-US"/>
        </a:p>
      </dgm:t>
    </dgm:pt>
    <dgm:pt modelId="{457C58BB-974B-4211-855E-3ABB50B268E2}">
      <dgm:prSet phldrT="[Text]"/>
      <dgm:spPr/>
      <dgm:t>
        <a:bodyPr/>
        <a:lstStyle/>
        <a:p>
          <a:endParaRPr lang="en-US" dirty="0"/>
        </a:p>
      </dgm:t>
    </dgm:pt>
    <dgm:pt modelId="{CF44650C-0A0F-433E-96F7-6BAD98F00EB3}" type="parTrans" cxnId="{183BAE1D-E185-410B-AF94-DD1448C37F31}">
      <dgm:prSet/>
      <dgm:spPr/>
      <dgm:t>
        <a:bodyPr/>
        <a:lstStyle/>
        <a:p>
          <a:endParaRPr lang="en-US"/>
        </a:p>
      </dgm:t>
    </dgm:pt>
    <dgm:pt modelId="{739DEA90-DEE6-4A4F-8909-7996F2069C9E}" type="sibTrans" cxnId="{183BAE1D-E185-410B-AF94-DD1448C37F31}">
      <dgm:prSet/>
      <dgm:spPr/>
      <dgm:t>
        <a:bodyPr/>
        <a:lstStyle/>
        <a:p>
          <a:endParaRPr lang="en-US"/>
        </a:p>
      </dgm:t>
    </dgm:pt>
    <dgm:pt modelId="{98CB2D52-A6DD-49A5-8897-A1F98FE227A0}" type="pres">
      <dgm:prSet presAssocID="{7D47489F-11BE-40B3-BA5C-B8EF96FE6D79}" presName="Name0" presStyleCnt="0">
        <dgm:presLayoutVars>
          <dgm:dir/>
          <dgm:resizeHandles val="exact"/>
        </dgm:presLayoutVars>
      </dgm:prSet>
      <dgm:spPr/>
    </dgm:pt>
    <dgm:pt modelId="{51A295C1-9180-4476-90C3-D71A38A1025D}" type="pres">
      <dgm:prSet presAssocID="{8CD24283-39F6-4DDF-9C90-CFA131EB8CD4}" presName="node" presStyleLbl="node1" presStyleIdx="0" presStyleCnt="5">
        <dgm:presLayoutVars>
          <dgm:bulletEnabled val="1"/>
        </dgm:presLayoutVars>
      </dgm:prSet>
      <dgm:spPr/>
      <dgm:t>
        <a:bodyPr/>
        <a:lstStyle/>
        <a:p>
          <a:endParaRPr lang="en-US"/>
        </a:p>
      </dgm:t>
    </dgm:pt>
    <dgm:pt modelId="{35917E84-F798-4103-8898-D0321CF811D9}" type="pres">
      <dgm:prSet presAssocID="{246951D7-192E-4C90-8505-291BAE1F16D4}" presName="sibTrans" presStyleCnt="0"/>
      <dgm:spPr/>
    </dgm:pt>
    <dgm:pt modelId="{5E2D6694-A532-4304-9843-A77109C01829}" type="pres">
      <dgm:prSet presAssocID="{B2CB8449-2A7A-4C09-B1C8-00E57444C053}" presName="node" presStyleLbl="node1" presStyleIdx="1" presStyleCnt="5">
        <dgm:presLayoutVars>
          <dgm:bulletEnabled val="1"/>
        </dgm:presLayoutVars>
      </dgm:prSet>
      <dgm:spPr/>
    </dgm:pt>
    <dgm:pt modelId="{EFD10CE0-B1C9-4D9E-9B9F-ECC12A3C22A6}" type="pres">
      <dgm:prSet presAssocID="{151605DF-3B68-4251-927C-236686CA2191}" presName="sibTrans" presStyleCnt="0"/>
      <dgm:spPr/>
    </dgm:pt>
    <dgm:pt modelId="{A19DA14D-CFAD-45CD-BA71-2FC2C36C7E77}" type="pres">
      <dgm:prSet presAssocID="{3BB14166-641C-438E-BB3D-A69A74DAF476}" presName="node" presStyleLbl="node1" presStyleIdx="2" presStyleCnt="5">
        <dgm:presLayoutVars>
          <dgm:bulletEnabled val="1"/>
        </dgm:presLayoutVars>
      </dgm:prSet>
      <dgm:spPr/>
    </dgm:pt>
    <dgm:pt modelId="{9BB71BB6-EEF8-48DC-8685-2D44C323C9E6}" type="pres">
      <dgm:prSet presAssocID="{965075FA-AED6-4E01-B9AA-ECC5754D5DB2}" presName="sibTrans" presStyleCnt="0"/>
      <dgm:spPr/>
    </dgm:pt>
    <dgm:pt modelId="{14EF0D2E-B038-4F41-8276-1E2C4D257C69}" type="pres">
      <dgm:prSet presAssocID="{8420D14B-E271-4499-99A3-3FC81762E53E}" presName="node" presStyleLbl="node1" presStyleIdx="3" presStyleCnt="5">
        <dgm:presLayoutVars>
          <dgm:bulletEnabled val="1"/>
        </dgm:presLayoutVars>
      </dgm:prSet>
      <dgm:spPr/>
      <dgm:t>
        <a:bodyPr/>
        <a:lstStyle/>
        <a:p>
          <a:endParaRPr lang="en-US"/>
        </a:p>
      </dgm:t>
    </dgm:pt>
    <dgm:pt modelId="{675FD39C-8A62-41F1-9641-2CDCA80372A0}" type="pres">
      <dgm:prSet presAssocID="{5DC4CE93-C970-418E-BACB-A25DE2F5AA7D}" presName="sibTrans" presStyleCnt="0"/>
      <dgm:spPr/>
    </dgm:pt>
    <dgm:pt modelId="{211BFF92-AEF2-4E89-B30C-4688E51A3FCB}" type="pres">
      <dgm:prSet presAssocID="{457C58BB-974B-4211-855E-3ABB50B268E2}" presName="node" presStyleLbl="node1" presStyleIdx="4" presStyleCnt="5">
        <dgm:presLayoutVars>
          <dgm:bulletEnabled val="1"/>
        </dgm:presLayoutVars>
      </dgm:prSet>
      <dgm:spPr/>
    </dgm:pt>
  </dgm:ptLst>
  <dgm:cxnLst>
    <dgm:cxn modelId="{40A06958-F202-4300-9F83-7CB9D7A1A8FC}" type="presOf" srcId="{8CD24283-39F6-4DDF-9C90-CFA131EB8CD4}" destId="{51A295C1-9180-4476-90C3-D71A38A1025D}" srcOrd="0" destOrd="0" presId="urn:microsoft.com/office/officeart/2005/8/layout/hList6"/>
    <dgm:cxn modelId="{95F923FE-A3D3-4316-B826-4FE577339CA9}" type="presOf" srcId="{7D47489F-11BE-40B3-BA5C-B8EF96FE6D79}" destId="{98CB2D52-A6DD-49A5-8897-A1F98FE227A0}" srcOrd="0" destOrd="0" presId="urn:microsoft.com/office/officeart/2005/8/layout/hList6"/>
    <dgm:cxn modelId="{7931F056-F6A3-4077-B264-AC5692EDAED7}" type="presOf" srcId="{B2CB8449-2A7A-4C09-B1C8-00E57444C053}" destId="{5E2D6694-A532-4304-9843-A77109C01829}" srcOrd="0" destOrd="0" presId="urn:microsoft.com/office/officeart/2005/8/layout/hList6"/>
    <dgm:cxn modelId="{356F420D-8108-44ED-A3F4-2E8A22775F31}" srcId="{7D47489F-11BE-40B3-BA5C-B8EF96FE6D79}" destId="{8CD24283-39F6-4DDF-9C90-CFA131EB8CD4}" srcOrd="0" destOrd="0" parTransId="{53DFAF72-6727-4FEE-9334-1D0C7B7657C2}" sibTransId="{246951D7-192E-4C90-8505-291BAE1F16D4}"/>
    <dgm:cxn modelId="{FF8D5E5C-77E1-4E1D-983F-7BE3C3931098}" srcId="{7D47489F-11BE-40B3-BA5C-B8EF96FE6D79}" destId="{8420D14B-E271-4499-99A3-3FC81762E53E}" srcOrd="3" destOrd="0" parTransId="{1E6866ED-1475-49C0-94C2-8287D63F95C0}" sibTransId="{5DC4CE93-C970-418E-BACB-A25DE2F5AA7D}"/>
    <dgm:cxn modelId="{183BAE1D-E185-410B-AF94-DD1448C37F31}" srcId="{7D47489F-11BE-40B3-BA5C-B8EF96FE6D79}" destId="{457C58BB-974B-4211-855E-3ABB50B268E2}" srcOrd="4" destOrd="0" parTransId="{CF44650C-0A0F-433E-96F7-6BAD98F00EB3}" sibTransId="{739DEA90-DEE6-4A4F-8909-7996F2069C9E}"/>
    <dgm:cxn modelId="{65FC6BCB-D19E-4053-927A-701B2C6E30C0}" type="presOf" srcId="{3BB14166-641C-438E-BB3D-A69A74DAF476}" destId="{A19DA14D-CFAD-45CD-BA71-2FC2C36C7E77}" srcOrd="0" destOrd="0" presId="urn:microsoft.com/office/officeart/2005/8/layout/hList6"/>
    <dgm:cxn modelId="{EEB3ECAF-EC65-44C0-8D5F-AC9964B53BA7}" srcId="{7D47489F-11BE-40B3-BA5C-B8EF96FE6D79}" destId="{3BB14166-641C-438E-BB3D-A69A74DAF476}" srcOrd="2" destOrd="0" parTransId="{46B01474-0FBD-465F-9AFA-0901BF3E7960}" sibTransId="{965075FA-AED6-4E01-B9AA-ECC5754D5DB2}"/>
    <dgm:cxn modelId="{C9AE93A0-9747-4CAE-A60B-B3698F6BEBB6}" type="presOf" srcId="{8420D14B-E271-4499-99A3-3FC81762E53E}" destId="{14EF0D2E-B038-4F41-8276-1E2C4D257C69}" srcOrd="0" destOrd="0" presId="urn:microsoft.com/office/officeart/2005/8/layout/hList6"/>
    <dgm:cxn modelId="{577E283F-7B8D-4C75-AF6A-96AC747BD846}" srcId="{7D47489F-11BE-40B3-BA5C-B8EF96FE6D79}" destId="{B2CB8449-2A7A-4C09-B1C8-00E57444C053}" srcOrd="1" destOrd="0" parTransId="{FC9EF0AF-55EB-4ADB-95F7-593AD781AEDD}" sibTransId="{151605DF-3B68-4251-927C-236686CA2191}"/>
    <dgm:cxn modelId="{6F58B5FC-A463-4C7B-8EFC-69B417AED467}" type="presOf" srcId="{457C58BB-974B-4211-855E-3ABB50B268E2}" destId="{211BFF92-AEF2-4E89-B30C-4688E51A3FCB}" srcOrd="0" destOrd="0" presId="urn:microsoft.com/office/officeart/2005/8/layout/hList6"/>
    <dgm:cxn modelId="{D89841E9-90AF-4768-B82E-C3795F97D938}" type="presParOf" srcId="{98CB2D52-A6DD-49A5-8897-A1F98FE227A0}" destId="{51A295C1-9180-4476-90C3-D71A38A1025D}" srcOrd="0" destOrd="0" presId="urn:microsoft.com/office/officeart/2005/8/layout/hList6"/>
    <dgm:cxn modelId="{8E6C93B3-6874-4DAB-A3DB-C3DC94E2246F}" type="presParOf" srcId="{98CB2D52-A6DD-49A5-8897-A1F98FE227A0}" destId="{35917E84-F798-4103-8898-D0321CF811D9}" srcOrd="1" destOrd="0" presId="urn:microsoft.com/office/officeart/2005/8/layout/hList6"/>
    <dgm:cxn modelId="{964557AE-97B6-4196-A4C0-9CCFD110C9BE}" type="presParOf" srcId="{98CB2D52-A6DD-49A5-8897-A1F98FE227A0}" destId="{5E2D6694-A532-4304-9843-A77109C01829}" srcOrd="2" destOrd="0" presId="urn:microsoft.com/office/officeart/2005/8/layout/hList6"/>
    <dgm:cxn modelId="{45252F9A-F97D-4595-947B-89586F795ACF}" type="presParOf" srcId="{98CB2D52-A6DD-49A5-8897-A1F98FE227A0}" destId="{EFD10CE0-B1C9-4D9E-9B9F-ECC12A3C22A6}" srcOrd="3" destOrd="0" presId="urn:microsoft.com/office/officeart/2005/8/layout/hList6"/>
    <dgm:cxn modelId="{5157AE37-C732-494D-B6D6-851F05962DF4}" type="presParOf" srcId="{98CB2D52-A6DD-49A5-8897-A1F98FE227A0}" destId="{A19DA14D-CFAD-45CD-BA71-2FC2C36C7E77}" srcOrd="4" destOrd="0" presId="urn:microsoft.com/office/officeart/2005/8/layout/hList6"/>
    <dgm:cxn modelId="{CC2D5587-426F-409E-89FD-6AAD4DC47695}" type="presParOf" srcId="{98CB2D52-A6DD-49A5-8897-A1F98FE227A0}" destId="{9BB71BB6-EEF8-48DC-8685-2D44C323C9E6}" srcOrd="5" destOrd="0" presId="urn:microsoft.com/office/officeart/2005/8/layout/hList6"/>
    <dgm:cxn modelId="{E8CF31CF-F04A-4757-9A7F-43A372A155BA}" type="presParOf" srcId="{98CB2D52-A6DD-49A5-8897-A1F98FE227A0}" destId="{14EF0D2E-B038-4F41-8276-1E2C4D257C69}" srcOrd="6" destOrd="0" presId="urn:microsoft.com/office/officeart/2005/8/layout/hList6"/>
    <dgm:cxn modelId="{60923609-27D2-4009-ACEB-259F96CC1017}" type="presParOf" srcId="{98CB2D52-A6DD-49A5-8897-A1F98FE227A0}" destId="{675FD39C-8A62-41F1-9641-2CDCA80372A0}" srcOrd="7" destOrd="0" presId="urn:microsoft.com/office/officeart/2005/8/layout/hList6"/>
    <dgm:cxn modelId="{9ECD3DC2-3423-4A46-9C13-22BC9521A458}" type="presParOf" srcId="{98CB2D52-A6DD-49A5-8897-A1F98FE227A0}" destId="{211BFF92-AEF2-4E89-B30C-4688E51A3FCB}"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FE9D83-A9FB-4EC3-99E1-294027623EF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84589FA-8245-4610-A2F1-BC7F0460B0AA}">
      <dgm:prSet phldrT="[Text]" custT="1"/>
      <dgm:spPr>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100" b="1" dirty="0" smtClean="0">
              <a:solidFill>
                <a:schemeClr val="bg1"/>
              </a:solidFill>
            </a:rPr>
            <a:t>HIGH PROBABILITY</a:t>
          </a:r>
          <a:endParaRPr lang="en-US" sz="1100" b="1" dirty="0">
            <a:solidFill>
              <a:schemeClr val="bg1"/>
            </a:solidFill>
          </a:endParaRPr>
        </a:p>
      </dgm:t>
    </dgm:pt>
    <dgm:pt modelId="{034542A1-E10A-4032-9238-E2ED2776164F}" type="parTrans" cxnId="{1F6C8117-0797-4906-8B3A-CEB5A7150E7C}">
      <dgm:prSet/>
      <dgm:spPr/>
      <dgm:t>
        <a:bodyPr/>
        <a:lstStyle/>
        <a:p>
          <a:endParaRPr lang="en-US" sz="1400" b="1">
            <a:solidFill>
              <a:schemeClr val="tx2">
                <a:lumMod val="10000"/>
              </a:schemeClr>
            </a:solidFill>
          </a:endParaRPr>
        </a:p>
      </dgm:t>
    </dgm:pt>
    <dgm:pt modelId="{BDFAEA29-E008-4436-B894-06BC6A0BB9AA}" type="sibTrans" cxnId="{1F6C8117-0797-4906-8B3A-CEB5A7150E7C}">
      <dgm:prSet/>
      <dgm:spPr/>
      <dgm:t>
        <a:bodyPr/>
        <a:lstStyle/>
        <a:p>
          <a:endParaRPr lang="en-US" sz="1400" b="1">
            <a:solidFill>
              <a:schemeClr val="tx2">
                <a:lumMod val="10000"/>
              </a:schemeClr>
            </a:solidFill>
          </a:endParaRPr>
        </a:p>
      </dgm:t>
    </dgm:pt>
    <dgm:pt modelId="{B85DCEEC-76C8-4918-A71C-78C97F9B4F46}">
      <dgm:prSet phldrT="[Text]" custT="1"/>
      <dgm:spPr>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100" b="1" dirty="0" smtClean="0">
              <a:solidFill>
                <a:schemeClr val="bg1"/>
              </a:solidFill>
            </a:rPr>
            <a:t>BI Score between 0.75 – 0.9</a:t>
          </a:r>
          <a:endParaRPr lang="en-US" sz="1100" b="1" dirty="0">
            <a:solidFill>
              <a:schemeClr val="bg1"/>
            </a:solidFill>
          </a:endParaRPr>
        </a:p>
      </dgm:t>
    </dgm:pt>
    <dgm:pt modelId="{15D126C9-C4A3-4204-B0F2-481897696F97}" type="parTrans" cxnId="{06F624B0-795E-47D0-A9D1-3323C2E1B153}">
      <dgm:prSet/>
      <dgm:spPr/>
      <dgm:t>
        <a:bodyPr/>
        <a:lstStyle/>
        <a:p>
          <a:endParaRPr lang="en-US" sz="1400" b="1">
            <a:solidFill>
              <a:schemeClr val="tx2">
                <a:lumMod val="10000"/>
              </a:schemeClr>
            </a:solidFill>
          </a:endParaRPr>
        </a:p>
      </dgm:t>
    </dgm:pt>
    <dgm:pt modelId="{582B946D-80C0-48C6-B4E4-442721AF6D42}" type="sibTrans" cxnId="{06F624B0-795E-47D0-A9D1-3323C2E1B153}">
      <dgm:prSet/>
      <dgm:spPr/>
      <dgm:t>
        <a:bodyPr/>
        <a:lstStyle/>
        <a:p>
          <a:endParaRPr lang="en-US" sz="1400" b="1">
            <a:solidFill>
              <a:schemeClr val="tx2">
                <a:lumMod val="10000"/>
              </a:schemeClr>
            </a:solidFill>
          </a:endParaRPr>
        </a:p>
      </dgm:t>
    </dgm:pt>
    <dgm:pt modelId="{175D0D3A-E94E-4410-9866-BCC4F6A6A502}">
      <dgm:prSet phldrT="[Text]" custT="1"/>
      <dgm:spPr>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108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100" b="1" dirty="0" smtClean="0">
              <a:solidFill>
                <a:schemeClr val="bg1"/>
              </a:solidFill>
            </a:rPr>
            <a:t>MEDIUM PROBABILITY</a:t>
          </a:r>
          <a:endParaRPr lang="en-US" sz="1100" b="1" dirty="0">
            <a:solidFill>
              <a:schemeClr val="bg1"/>
            </a:solidFill>
          </a:endParaRPr>
        </a:p>
      </dgm:t>
    </dgm:pt>
    <dgm:pt modelId="{027C8FDB-899D-49CB-8394-69B41492823D}" type="parTrans" cxnId="{BD978C13-A0C9-4881-9368-34AD3BCC95BC}">
      <dgm:prSet/>
      <dgm:spPr/>
      <dgm:t>
        <a:bodyPr/>
        <a:lstStyle/>
        <a:p>
          <a:endParaRPr lang="en-US" sz="1400" b="1">
            <a:solidFill>
              <a:schemeClr val="tx2">
                <a:lumMod val="10000"/>
              </a:schemeClr>
            </a:solidFill>
          </a:endParaRPr>
        </a:p>
      </dgm:t>
    </dgm:pt>
    <dgm:pt modelId="{42FFF60E-553E-4B35-9B9E-40B832F36EDF}" type="sibTrans" cxnId="{BD978C13-A0C9-4881-9368-34AD3BCC95BC}">
      <dgm:prSet/>
      <dgm:spPr/>
      <dgm:t>
        <a:bodyPr/>
        <a:lstStyle/>
        <a:p>
          <a:endParaRPr lang="en-US" sz="1400" b="1">
            <a:solidFill>
              <a:schemeClr val="tx2">
                <a:lumMod val="10000"/>
              </a:schemeClr>
            </a:solidFill>
          </a:endParaRPr>
        </a:p>
      </dgm:t>
    </dgm:pt>
    <dgm:pt modelId="{9367331D-2CCD-4340-B8BE-EE0CFDCD99E5}">
      <dgm:prSet phldrT="[Text]" custT="1"/>
      <dgm:spPr>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100" b="1" dirty="0" smtClean="0">
              <a:solidFill>
                <a:schemeClr val="bg1"/>
              </a:solidFill>
            </a:rPr>
            <a:t>BI Score between 0.35 - 0.75</a:t>
          </a:r>
          <a:endParaRPr lang="en-US" sz="1100" b="1" dirty="0">
            <a:solidFill>
              <a:schemeClr val="bg1"/>
            </a:solidFill>
          </a:endParaRPr>
        </a:p>
      </dgm:t>
    </dgm:pt>
    <dgm:pt modelId="{FC8EBD4B-89C1-4CA5-BEBB-06684F3C0E03}" type="parTrans" cxnId="{92172CD0-5B9B-43AA-8771-84D8E7F75041}">
      <dgm:prSet/>
      <dgm:spPr/>
      <dgm:t>
        <a:bodyPr/>
        <a:lstStyle/>
        <a:p>
          <a:endParaRPr lang="en-US" sz="1400" b="1">
            <a:solidFill>
              <a:schemeClr val="tx2">
                <a:lumMod val="10000"/>
              </a:schemeClr>
            </a:solidFill>
          </a:endParaRPr>
        </a:p>
      </dgm:t>
    </dgm:pt>
    <dgm:pt modelId="{D09AF6E1-A82B-4C3E-82FE-5EDC2E0152CB}" type="sibTrans" cxnId="{92172CD0-5B9B-43AA-8771-84D8E7F75041}">
      <dgm:prSet/>
      <dgm:spPr/>
      <dgm:t>
        <a:bodyPr/>
        <a:lstStyle/>
        <a:p>
          <a:endParaRPr lang="en-US" sz="1400" b="1">
            <a:solidFill>
              <a:schemeClr val="tx2">
                <a:lumMod val="10000"/>
              </a:schemeClr>
            </a:solidFill>
          </a:endParaRPr>
        </a:p>
      </dgm:t>
    </dgm:pt>
    <dgm:pt modelId="{4E6820DE-0770-4D19-BB92-EE2EA64B926F}">
      <dgm:prSet phldrT="[Text]" custT="1"/>
      <dgm:spPr>
        <a:solidFill>
          <a:schemeClr val="accent6">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100" b="1" dirty="0" smtClean="0">
              <a:solidFill>
                <a:schemeClr val="bg1"/>
              </a:solidFill>
            </a:rPr>
            <a:t>LOW PROBABILITY</a:t>
          </a:r>
          <a:endParaRPr lang="en-US" sz="1100" b="1" dirty="0">
            <a:solidFill>
              <a:schemeClr val="bg1"/>
            </a:solidFill>
          </a:endParaRPr>
        </a:p>
      </dgm:t>
    </dgm:pt>
    <dgm:pt modelId="{B0A76867-CED2-4CC8-9EED-5230040A8548}" type="parTrans" cxnId="{6C493A06-309A-4B9F-8143-0399CF95F9DD}">
      <dgm:prSet/>
      <dgm:spPr/>
      <dgm:t>
        <a:bodyPr/>
        <a:lstStyle/>
        <a:p>
          <a:endParaRPr lang="en-US" sz="1400" b="1">
            <a:solidFill>
              <a:schemeClr val="tx2">
                <a:lumMod val="10000"/>
              </a:schemeClr>
            </a:solidFill>
          </a:endParaRPr>
        </a:p>
      </dgm:t>
    </dgm:pt>
    <dgm:pt modelId="{367D6027-03CD-4EF2-8E78-ECD137B5264B}" type="sibTrans" cxnId="{6C493A06-309A-4B9F-8143-0399CF95F9DD}">
      <dgm:prSet/>
      <dgm:spPr/>
      <dgm:t>
        <a:bodyPr/>
        <a:lstStyle/>
        <a:p>
          <a:endParaRPr lang="en-US" sz="1400" b="1">
            <a:solidFill>
              <a:schemeClr val="tx2">
                <a:lumMod val="10000"/>
              </a:schemeClr>
            </a:solidFill>
          </a:endParaRPr>
        </a:p>
      </dgm:t>
    </dgm:pt>
    <dgm:pt modelId="{1978DE20-A996-4C36-B02C-1290A00C1D9D}">
      <dgm:prSet phldrT="[Text]" custT="1"/>
      <dgm:spPr>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100" b="1" dirty="0" smtClean="0">
              <a:solidFill>
                <a:schemeClr val="bg1"/>
              </a:solidFill>
            </a:rPr>
            <a:t>BI Score between 0.15 - 0.35</a:t>
          </a:r>
          <a:endParaRPr lang="en-US" sz="1100" b="1" dirty="0">
            <a:solidFill>
              <a:schemeClr val="bg1"/>
            </a:solidFill>
          </a:endParaRPr>
        </a:p>
      </dgm:t>
    </dgm:pt>
    <dgm:pt modelId="{EAA90BDB-C343-454C-AD0C-622A060831D0}" type="parTrans" cxnId="{BEE4A993-B658-4942-AEB8-2F90BCE0638F}">
      <dgm:prSet/>
      <dgm:spPr/>
      <dgm:t>
        <a:bodyPr/>
        <a:lstStyle/>
        <a:p>
          <a:endParaRPr lang="en-US" sz="1400" b="1">
            <a:solidFill>
              <a:schemeClr val="tx2">
                <a:lumMod val="10000"/>
              </a:schemeClr>
            </a:solidFill>
          </a:endParaRPr>
        </a:p>
      </dgm:t>
    </dgm:pt>
    <dgm:pt modelId="{139C5AD7-E04A-495C-A538-6C73CCDE93B8}" type="sibTrans" cxnId="{BEE4A993-B658-4942-AEB8-2F90BCE0638F}">
      <dgm:prSet/>
      <dgm:spPr/>
      <dgm:t>
        <a:bodyPr/>
        <a:lstStyle/>
        <a:p>
          <a:endParaRPr lang="en-US" sz="1400" b="1">
            <a:solidFill>
              <a:schemeClr val="tx2">
                <a:lumMod val="10000"/>
              </a:schemeClr>
            </a:solidFill>
          </a:endParaRPr>
        </a:p>
      </dgm:t>
    </dgm:pt>
    <dgm:pt modelId="{D340BD63-3203-44F6-ABB2-4939FFCF1980}">
      <dgm:prSet phldrT="[Text]" custT="1"/>
      <dgm: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100" b="1" dirty="0" smtClean="0">
              <a:solidFill>
                <a:schemeClr val="bg1"/>
              </a:solidFill>
            </a:rPr>
            <a:t>VERY HIGH PROBABILITY</a:t>
          </a:r>
          <a:endParaRPr lang="en-US" sz="1100" b="1" dirty="0">
            <a:solidFill>
              <a:schemeClr val="bg1"/>
            </a:solidFill>
          </a:endParaRPr>
        </a:p>
      </dgm:t>
    </dgm:pt>
    <dgm:pt modelId="{196E4FA1-E3D9-484B-95F1-C221CB91B2CA}" type="parTrans" cxnId="{2B14AD7A-FC1F-42CD-AB77-55AE191B74C0}">
      <dgm:prSet/>
      <dgm:spPr/>
      <dgm:t>
        <a:bodyPr/>
        <a:lstStyle/>
        <a:p>
          <a:endParaRPr lang="en-US"/>
        </a:p>
      </dgm:t>
    </dgm:pt>
    <dgm:pt modelId="{E51BEB11-D633-4DAD-A85A-8DA6291D5763}" type="sibTrans" cxnId="{2B14AD7A-FC1F-42CD-AB77-55AE191B74C0}">
      <dgm:prSet/>
      <dgm:spPr/>
      <dgm:t>
        <a:bodyPr/>
        <a:lstStyle/>
        <a:p>
          <a:endParaRPr lang="en-US"/>
        </a:p>
      </dgm:t>
    </dgm:pt>
    <dgm:pt modelId="{5DA11170-82CD-4141-8B5B-B738E9D0BEC8}">
      <dgm:prSet phldrT="[Text]" custT="1"/>
      <dgm:spPr>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100" b="1" dirty="0" smtClean="0">
              <a:solidFill>
                <a:schemeClr val="bg1"/>
              </a:solidFill>
            </a:rPr>
            <a:t>BI Score between 0.9 to 1</a:t>
          </a:r>
          <a:endParaRPr lang="en-US" sz="1100" b="1" dirty="0">
            <a:solidFill>
              <a:schemeClr val="bg1"/>
            </a:solidFill>
          </a:endParaRPr>
        </a:p>
      </dgm:t>
    </dgm:pt>
    <dgm:pt modelId="{69FB445C-70EC-486B-A69C-DD5A9C47FBAF}" type="parTrans" cxnId="{797409CA-CD3E-4687-95A2-7A58444B50AA}">
      <dgm:prSet/>
      <dgm:spPr/>
      <dgm:t>
        <a:bodyPr/>
        <a:lstStyle/>
        <a:p>
          <a:endParaRPr lang="en-US"/>
        </a:p>
      </dgm:t>
    </dgm:pt>
    <dgm:pt modelId="{574AAA4F-1051-41DE-B7DF-437539DB4F97}" type="sibTrans" cxnId="{797409CA-CD3E-4687-95A2-7A58444B50AA}">
      <dgm:prSet/>
      <dgm:spPr/>
      <dgm:t>
        <a:bodyPr/>
        <a:lstStyle/>
        <a:p>
          <a:endParaRPr lang="en-US"/>
        </a:p>
      </dgm:t>
    </dgm:pt>
    <dgm:pt modelId="{30F1A44C-A661-4CB8-8CA3-67CA8EA22B18}">
      <dgm:prSet phldrT="[Text]" custT="1"/>
      <dgm:spPr>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100" b="1" dirty="0" smtClean="0">
              <a:solidFill>
                <a:schemeClr val="bg1"/>
              </a:solidFill>
            </a:rPr>
            <a:t>VERY LOW PROBABILITY</a:t>
          </a:r>
          <a:endParaRPr lang="en-US" sz="1100" b="1" dirty="0">
            <a:solidFill>
              <a:schemeClr val="bg1"/>
            </a:solidFill>
          </a:endParaRPr>
        </a:p>
      </dgm:t>
    </dgm:pt>
    <dgm:pt modelId="{70754C92-FE58-4E9B-91B7-00E78E3DE8C2}" type="parTrans" cxnId="{7016F0CC-7113-44B0-93D7-9FDA1C55ABF2}">
      <dgm:prSet/>
      <dgm:spPr/>
      <dgm:t>
        <a:bodyPr/>
        <a:lstStyle/>
        <a:p>
          <a:endParaRPr lang="en-US"/>
        </a:p>
      </dgm:t>
    </dgm:pt>
    <dgm:pt modelId="{6CD55E9D-BF14-459C-A8E3-A01F587B350F}" type="sibTrans" cxnId="{7016F0CC-7113-44B0-93D7-9FDA1C55ABF2}">
      <dgm:prSet/>
      <dgm:spPr/>
      <dgm:t>
        <a:bodyPr/>
        <a:lstStyle/>
        <a:p>
          <a:endParaRPr lang="en-US"/>
        </a:p>
      </dgm:t>
    </dgm:pt>
    <dgm:pt modelId="{A8C1D4FE-9AD7-4783-9558-C55B31CCBBBE}">
      <dgm:prSet phldrT="[Text]" custT="1"/>
      <dgm:spPr>
        <a:solidFill>
          <a:schemeClr val="tx2">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100" b="1" dirty="0" smtClean="0">
              <a:solidFill>
                <a:schemeClr val="bg1"/>
              </a:solidFill>
            </a:rPr>
            <a:t>BI Score between 0 to 0.15</a:t>
          </a:r>
          <a:endParaRPr lang="en-US" sz="1100" b="1" dirty="0">
            <a:solidFill>
              <a:schemeClr val="bg1"/>
            </a:solidFill>
          </a:endParaRPr>
        </a:p>
      </dgm:t>
    </dgm:pt>
    <dgm:pt modelId="{A1A946CC-6874-4FA4-8646-6D50577C65D9}" type="parTrans" cxnId="{B9FE5DF4-2C57-4CB0-A7E7-4823020F4C0A}">
      <dgm:prSet/>
      <dgm:spPr/>
      <dgm:t>
        <a:bodyPr/>
        <a:lstStyle/>
        <a:p>
          <a:endParaRPr lang="en-US"/>
        </a:p>
      </dgm:t>
    </dgm:pt>
    <dgm:pt modelId="{577C78DA-F74D-4EFC-BBD2-4E20F6AAE231}" type="sibTrans" cxnId="{B9FE5DF4-2C57-4CB0-A7E7-4823020F4C0A}">
      <dgm:prSet/>
      <dgm:spPr/>
      <dgm:t>
        <a:bodyPr/>
        <a:lstStyle/>
        <a:p>
          <a:endParaRPr lang="en-US"/>
        </a:p>
      </dgm:t>
    </dgm:pt>
    <dgm:pt modelId="{911AF7FF-DD66-49DB-8364-F04499E1D868}" type="pres">
      <dgm:prSet presAssocID="{99FE9D83-A9FB-4EC3-99E1-294027623EFC}" presName="linear" presStyleCnt="0">
        <dgm:presLayoutVars>
          <dgm:dir/>
          <dgm:animLvl val="lvl"/>
          <dgm:resizeHandles val="exact"/>
        </dgm:presLayoutVars>
      </dgm:prSet>
      <dgm:spPr/>
      <dgm:t>
        <a:bodyPr/>
        <a:lstStyle/>
        <a:p>
          <a:endParaRPr lang="en-US"/>
        </a:p>
      </dgm:t>
    </dgm:pt>
    <dgm:pt modelId="{8ED809EB-EA39-41A3-980B-006C33251CBB}" type="pres">
      <dgm:prSet presAssocID="{D340BD63-3203-44F6-ABB2-4939FFCF1980}" presName="parentLin" presStyleCnt="0"/>
      <dgm:spPr/>
    </dgm:pt>
    <dgm:pt modelId="{67293E66-1EE4-4F6C-A959-FCFC6D91A350}" type="pres">
      <dgm:prSet presAssocID="{D340BD63-3203-44F6-ABB2-4939FFCF1980}" presName="parentLeftMargin" presStyleLbl="node1" presStyleIdx="0" presStyleCnt="5"/>
      <dgm:spPr/>
      <dgm:t>
        <a:bodyPr/>
        <a:lstStyle/>
        <a:p>
          <a:endParaRPr lang="en-US"/>
        </a:p>
      </dgm:t>
    </dgm:pt>
    <dgm:pt modelId="{869DFC90-6132-4FC8-A233-E2FC33D71E8F}" type="pres">
      <dgm:prSet presAssocID="{D340BD63-3203-44F6-ABB2-4939FFCF1980}" presName="parentText" presStyleLbl="node1" presStyleIdx="0" presStyleCnt="5">
        <dgm:presLayoutVars>
          <dgm:chMax val="0"/>
          <dgm:bulletEnabled val="1"/>
        </dgm:presLayoutVars>
      </dgm:prSet>
      <dgm:spPr/>
      <dgm:t>
        <a:bodyPr/>
        <a:lstStyle/>
        <a:p>
          <a:endParaRPr lang="en-US"/>
        </a:p>
      </dgm:t>
    </dgm:pt>
    <dgm:pt modelId="{47F1E8A4-5A16-4B03-8A8C-776D1ED6066A}" type="pres">
      <dgm:prSet presAssocID="{D340BD63-3203-44F6-ABB2-4939FFCF1980}" presName="negativeSpace" presStyleCnt="0"/>
      <dgm:spPr/>
    </dgm:pt>
    <dgm:pt modelId="{F7BBEF1D-B96F-4D62-8085-80EBB109D1B6}" type="pres">
      <dgm:prSet presAssocID="{D340BD63-3203-44F6-ABB2-4939FFCF1980}" presName="childText" presStyleLbl="conFgAcc1" presStyleIdx="0" presStyleCnt="5">
        <dgm:presLayoutVars>
          <dgm:bulletEnabled val="1"/>
        </dgm:presLayoutVars>
      </dgm:prSet>
      <dgm:spPr/>
      <dgm:t>
        <a:bodyPr/>
        <a:lstStyle/>
        <a:p>
          <a:endParaRPr lang="en-US"/>
        </a:p>
      </dgm:t>
    </dgm:pt>
    <dgm:pt modelId="{7FE01F40-08E6-44D8-9DB6-4C6DE70A132D}" type="pres">
      <dgm:prSet presAssocID="{E51BEB11-D633-4DAD-A85A-8DA6291D5763}" presName="spaceBetweenRectangles" presStyleCnt="0"/>
      <dgm:spPr/>
    </dgm:pt>
    <dgm:pt modelId="{2B666197-4C13-49D7-BB84-C496EBDDFD89}" type="pres">
      <dgm:prSet presAssocID="{F84589FA-8245-4610-A2F1-BC7F0460B0AA}" presName="parentLin" presStyleCnt="0"/>
      <dgm:spPr/>
    </dgm:pt>
    <dgm:pt modelId="{2053A0EC-EB3E-4B3B-89EE-F377C49E6E51}" type="pres">
      <dgm:prSet presAssocID="{F84589FA-8245-4610-A2F1-BC7F0460B0AA}" presName="parentLeftMargin" presStyleLbl="node1" presStyleIdx="0" presStyleCnt="5"/>
      <dgm:spPr/>
      <dgm:t>
        <a:bodyPr/>
        <a:lstStyle/>
        <a:p>
          <a:endParaRPr lang="en-US"/>
        </a:p>
      </dgm:t>
    </dgm:pt>
    <dgm:pt modelId="{4D899AFE-8DB7-4F25-A05F-7F8A18CE5502}" type="pres">
      <dgm:prSet presAssocID="{F84589FA-8245-4610-A2F1-BC7F0460B0AA}" presName="parentText" presStyleLbl="node1" presStyleIdx="1" presStyleCnt="5">
        <dgm:presLayoutVars>
          <dgm:chMax val="0"/>
          <dgm:bulletEnabled val="1"/>
        </dgm:presLayoutVars>
      </dgm:prSet>
      <dgm:spPr/>
      <dgm:t>
        <a:bodyPr/>
        <a:lstStyle/>
        <a:p>
          <a:endParaRPr lang="en-US"/>
        </a:p>
      </dgm:t>
    </dgm:pt>
    <dgm:pt modelId="{3229DCFF-68C7-4F48-9B3E-6C6E56FDF99D}" type="pres">
      <dgm:prSet presAssocID="{F84589FA-8245-4610-A2F1-BC7F0460B0AA}" presName="negativeSpace" presStyleCnt="0"/>
      <dgm:spPr/>
    </dgm:pt>
    <dgm:pt modelId="{3E6E004E-B818-4417-BE9A-2236AD5FC841}" type="pres">
      <dgm:prSet presAssocID="{F84589FA-8245-4610-A2F1-BC7F0460B0AA}" presName="childText" presStyleLbl="conFgAcc1" presStyleIdx="1" presStyleCnt="5">
        <dgm:presLayoutVars>
          <dgm:bulletEnabled val="1"/>
        </dgm:presLayoutVars>
      </dgm:prSet>
      <dgm:spPr/>
      <dgm:t>
        <a:bodyPr/>
        <a:lstStyle/>
        <a:p>
          <a:endParaRPr lang="en-US"/>
        </a:p>
      </dgm:t>
    </dgm:pt>
    <dgm:pt modelId="{FEB1879D-2F8A-4A0C-B669-994A45C3F26E}" type="pres">
      <dgm:prSet presAssocID="{BDFAEA29-E008-4436-B894-06BC6A0BB9AA}" presName="spaceBetweenRectangles" presStyleCnt="0"/>
      <dgm:spPr/>
    </dgm:pt>
    <dgm:pt modelId="{BD33BAA9-FF13-46E1-A236-60B7E4FDCCF7}" type="pres">
      <dgm:prSet presAssocID="{175D0D3A-E94E-4410-9866-BCC4F6A6A502}" presName="parentLin" presStyleCnt="0"/>
      <dgm:spPr/>
    </dgm:pt>
    <dgm:pt modelId="{7D868E65-ECD3-4933-98B1-7E99A263A743}" type="pres">
      <dgm:prSet presAssocID="{175D0D3A-E94E-4410-9866-BCC4F6A6A502}" presName="parentLeftMargin" presStyleLbl="node1" presStyleIdx="1" presStyleCnt="5"/>
      <dgm:spPr/>
      <dgm:t>
        <a:bodyPr/>
        <a:lstStyle/>
        <a:p>
          <a:endParaRPr lang="en-US"/>
        </a:p>
      </dgm:t>
    </dgm:pt>
    <dgm:pt modelId="{7386DBCD-BDF8-46AB-B37A-1596D1F714A0}" type="pres">
      <dgm:prSet presAssocID="{175D0D3A-E94E-4410-9866-BCC4F6A6A502}" presName="parentText" presStyleLbl="node1" presStyleIdx="2" presStyleCnt="5">
        <dgm:presLayoutVars>
          <dgm:chMax val="0"/>
          <dgm:bulletEnabled val="1"/>
        </dgm:presLayoutVars>
      </dgm:prSet>
      <dgm:spPr/>
      <dgm:t>
        <a:bodyPr/>
        <a:lstStyle/>
        <a:p>
          <a:endParaRPr lang="en-US"/>
        </a:p>
      </dgm:t>
    </dgm:pt>
    <dgm:pt modelId="{6BF10043-6154-4DDA-9D27-48FFE3AEF3E7}" type="pres">
      <dgm:prSet presAssocID="{175D0D3A-E94E-4410-9866-BCC4F6A6A502}" presName="negativeSpace" presStyleCnt="0"/>
      <dgm:spPr/>
    </dgm:pt>
    <dgm:pt modelId="{4B6ECA99-2BE3-4ECB-8078-663416097722}" type="pres">
      <dgm:prSet presAssocID="{175D0D3A-E94E-4410-9866-BCC4F6A6A502}" presName="childText" presStyleLbl="conFgAcc1" presStyleIdx="2" presStyleCnt="5">
        <dgm:presLayoutVars>
          <dgm:bulletEnabled val="1"/>
        </dgm:presLayoutVars>
      </dgm:prSet>
      <dgm:spPr/>
      <dgm:t>
        <a:bodyPr/>
        <a:lstStyle/>
        <a:p>
          <a:endParaRPr lang="en-US"/>
        </a:p>
      </dgm:t>
    </dgm:pt>
    <dgm:pt modelId="{DEFEC4F6-35AC-466E-92B5-A290436427B6}" type="pres">
      <dgm:prSet presAssocID="{42FFF60E-553E-4B35-9B9E-40B832F36EDF}" presName="spaceBetweenRectangles" presStyleCnt="0"/>
      <dgm:spPr/>
    </dgm:pt>
    <dgm:pt modelId="{EF5F6FB8-50CD-4C6C-BF0D-AB6EF3219ABE}" type="pres">
      <dgm:prSet presAssocID="{4E6820DE-0770-4D19-BB92-EE2EA64B926F}" presName="parentLin" presStyleCnt="0"/>
      <dgm:spPr/>
    </dgm:pt>
    <dgm:pt modelId="{9C0EC51F-C836-488E-9EE8-30CEB2FE7C54}" type="pres">
      <dgm:prSet presAssocID="{4E6820DE-0770-4D19-BB92-EE2EA64B926F}" presName="parentLeftMargin" presStyleLbl="node1" presStyleIdx="2" presStyleCnt="5"/>
      <dgm:spPr/>
      <dgm:t>
        <a:bodyPr/>
        <a:lstStyle/>
        <a:p>
          <a:endParaRPr lang="en-US"/>
        </a:p>
      </dgm:t>
    </dgm:pt>
    <dgm:pt modelId="{1D53FC4E-73FF-441E-B8AF-A19419477578}" type="pres">
      <dgm:prSet presAssocID="{4E6820DE-0770-4D19-BB92-EE2EA64B926F}" presName="parentText" presStyleLbl="node1" presStyleIdx="3" presStyleCnt="5">
        <dgm:presLayoutVars>
          <dgm:chMax val="0"/>
          <dgm:bulletEnabled val="1"/>
        </dgm:presLayoutVars>
      </dgm:prSet>
      <dgm:spPr/>
      <dgm:t>
        <a:bodyPr/>
        <a:lstStyle/>
        <a:p>
          <a:endParaRPr lang="en-US"/>
        </a:p>
      </dgm:t>
    </dgm:pt>
    <dgm:pt modelId="{1ED67C96-627A-452D-AF25-1CE79C01675C}" type="pres">
      <dgm:prSet presAssocID="{4E6820DE-0770-4D19-BB92-EE2EA64B926F}" presName="negativeSpace" presStyleCnt="0"/>
      <dgm:spPr/>
    </dgm:pt>
    <dgm:pt modelId="{DFBE7D8B-8D75-4536-8967-D69E1B80C69F}" type="pres">
      <dgm:prSet presAssocID="{4E6820DE-0770-4D19-BB92-EE2EA64B926F}" presName="childText" presStyleLbl="conFgAcc1" presStyleIdx="3" presStyleCnt="5">
        <dgm:presLayoutVars>
          <dgm:bulletEnabled val="1"/>
        </dgm:presLayoutVars>
      </dgm:prSet>
      <dgm:spPr/>
      <dgm:t>
        <a:bodyPr/>
        <a:lstStyle/>
        <a:p>
          <a:endParaRPr lang="en-US"/>
        </a:p>
      </dgm:t>
    </dgm:pt>
    <dgm:pt modelId="{067DCB18-05F2-4F1C-8DD0-98180FF6E84D}" type="pres">
      <dgm:prSet presAssocID="{367D6027-03CD-4EF2-8E78-ECD137B5264B}" presName="spaceBetweenRectangles" presStyleCnt="0"/>
      <dgm:spPr/>
    </dgm:pt>
    <dgm:pt modelId="{76DD7DFF-5CD0-4E4D-BADA-C5062C221D48}" type="pres">
      <dgm:prSet presAssocID="{30F1A44C-A661-4CB8-8CA3-67CA8EA22B18}" presName="parentLin" presStyleCnt="0"/>
      <dgm:spPr/>
    </dgm:pt>
    <dgm:pt modelId="{144041C6-C82B-45BC-93ED-3D377581E8E3}" type="pres">
      <dgm:prSet presAssocID="{30F1A44C-A661-4CB8-8CA3-67CA8EA22B18}" presName="parentLeftMargin" presStyleLbl="node1" presStyleIdx="3" presStyleCnt="5"/>
      <dgm:spPr/>
      <dgm:t>
        <a:bodyPr/>
        <a:lstStyle/>
        <a:p>
          <a:endParaRPr lang="en-US"/>
        </a:p>
      </dgm:t>
    </dgm:pt>
    <dgm:pt modelId="{710B19E8-7B0B-400B-AC7C-266C2AB535A1}" type="pres">
      <dgm:prSet presAssocID="{30F1A44C-A661-4CB8-8CA3-67CA8EA22B18}" presName="parentText" presStyleLbl="node1" presStyleIdx="4" presStyleCnt="5">
        <dgm:presLayoutVars>
          <dgm:chMax val="0"/>
          <dgm:bulletEnabled val="1"/>
        </dgm:presLayoutVars>
      </dgm:prSet>
      <dgm:spPr/>
      <dgm:t>
        <a:bodyPr/>
        <a:lstStyle/>
        <a:p>
          <a:endParaRPr lang="en-US"/>
        </a:p>
      </dgm:t>
    </dgm:pt>
    <dgm:pt modelId="{B6A78BE8-4EFE-4C57-8F79-24791AD24BC7}" type="pres">
      <dgm:prSet presAssocID="{30F1A44C-A661-4CB8-8CA3-67CA8EA22B18}" presName="negativeSpace" presStyleCnt="0"/>
      <dgm:spPr/>
    </dgm:pt>
    <dgm:pt modelId="{4144CFCC-39F0-496B-9C00-E87FEF287482}" type="pres">
      <dgm:prSet presAssocID="{30F1A44C-A661-4CB8-8CA3-67CA8EA22B18}" presName="childText" presStyleLbl="conFgAcc1" presStyleIdx="4" presStyleCnt="5">
        <dgm:presLayoutVars>
          <dgm:bulletEnabled val="1"/>
        </dgm:presLayoutVars>
      </dgm:prSet>
      <dgm:spPr/>
      <dgm:t>
        <a:bodyPr/>
        <a:lstStyle/>
        <a:p>
          <a:endParaRPr lang="en-US"/>
        </a:p>
      </dgm:t>
    </dgm:pt>
  </dgm:ptLst>
  <dgm:cxnLst>
    <dgm:cxn modelId="{797409CA-CD3E-4687-95A2-7A58444B50AA}" srcId="{D340BD63-3203-44F6-ABB2-4939FFCF1980}" destId="{5DA11170-82CD-4141-8B5B-B738E9D0BEC8}" srcOrd="0" destOrd="0" parTransId="{69FB445C-70EC-486B-A69C-DD5A9C47FBAF}" sibTransId="{574AAA4F-1051-41DE-B7DF-437539DB4F97}"/>
    <dgm:cxn modelId="{5F1882BF-AE00-4035-98D9-D25B4687D5EE}" type="presOf" srcId="{F84589FA-8245-4610-A2F1-BC7F0460B0AA}" destId="{4D899AFE-8DB7-4F25-A05F-7F8A18CE5502}" srcOrd="1" destOrd="0" presId="urn:microsoft.com/office/officeart/2005/8/layout/list1"/>
    <dgm:cxn modelId="{B353DA5D-8B3C-4536-B60C-73C2A9C6AC58}" type="presOf" srcId="{9367331D-2CCD-4340-B8BE-EE0CFDCD99E5}" destId="{4B6ECA99-2BE3-4ECB-8078-663416097722}" srcOrd="0" destOrd="0" presId="urn:microsoft.com/office/officeart/2005/8/layout/list1"/>
    <dgm:cxn modelId="{629DF361-AEAE-4B46-A14C-4363570B7B17}" type="presOf" srcId="{99FE9D83-A9FB-4EC3-99E1-294027623EFC}" destId="{911AF7FF-DD66-49DB-8364-F04499E1D868}" srcOrd="0" destOrd="0" presId="urn:microsoft.com/office/officeart/2005/8/layout/list1"/>
    <dgm:cxn modelId="{93E96F95-CFE1-4704-8EBE-878FB5938875}" type="presOf" srcId="{4E6820DE-0770-4D19-BB92-EE2EA64B926F}" destId="{9C0EC51F-C836-488E-9EE8-30CEB2FE7C54}" srcOrd="0" destOrd="0" presId="urn:microsoft.com/office/officeart/2005/8/layout/list1"/>
    <dgm:cxn modelId="{BEE4A993-B658-4942-AEB8-2F90BCE0638F}" srcId="{4E6820DE-0770-4D19-BB92-EE2EA64B926F}" destId="{1978DE20-A996-4C36-B02C-1290A00C1D9D}" srcOrd="0" destOrd="0" parTransId="{EAA90BDB-C343-454C-AD0C-622A060831D0}" sibTransId="{139C5AD7-E04A-495C-A538-6C73CCDE93B8}"/>
    <dgm:cxn modelId="{6576E7CE-40EE-4A39-912E-25A2D20B25DB}" type="presOf" srcId="{4E6820DE-0770-4D19-BB92-EE2EA64B926F}" destId="{1D53FC4E-73FF-441E-B8AF-A19419477578}" srcOrd="1" destOrd="0" presId="urn:microsoft.com/office/officeart/2005/8/layout/list1"/>
    <dgm:cxn modelId="{1F6C8117-0797-4906-8B3A-CEB5A7150E7C}" srcId="{99FE9D83-A9FB-4EC3-99E1-294027623EFC}" destId="{F84589FA-8245-4610-A2F1-BC7F0460B0AA}" srcOrd="1" destOrd="0" parTransId="{034542A1-E10A-4032-9238-E2ED2776164F}" sibTransId="{BDFAEA29-E008-4436-B894-06BC6A0BB9AA}"/>
    <dgm:cxn modelId="{215C5431-F726-4F1D-AC32-BFE560D6A498}" type="presOf" srcId="{B85DCEEC-76C8-4918-A71C-78C97F9B4F46}" destId="{3E6E004E-B818-4417-BE9A-2236AD5FC841}" srcOrd="0" destOrd="0" presId="urn:microsoft.com/office/officeart/2005/8/layout/list1"/>
    <dgm:cxn modelId="{E1A25515-6749-4AD6-ADB7-D44D26C49686}" type="presOf" srcId="{5DA11170-82CD-4141-8B5B-B738E9D0BEC8}" destId="{F7BBEF1D-B96F-4D62-8085-80EBB109D1B6}" srcOrd="0" destOrd="0" presId="urn:microsoft.com/office/officeart/2005/8/layout/list1"/>
    <dgm:cxn modelId="{2B14AD7A-FC1F-42CD-AB77-55AE191B74C0}" srcId="{99FE9D83-A9FB-4EC3-99E1-294027623EFC}" destId="{D340BD63-3203-44F6-ABB2-4939FFCF1980}" srcOrd="0" destOrd="0" parTransId="{196E4FA1-E3D9-484B-95F1-C221CB91B2CA}" sibTransId="{E51BEB11-D633-4DAD-A85A-8DA6291D5763}"/>
    <dgm:cxn modelId="{6C493A06-309A-4B9F-8143-0399CF95F9DD}" srcId="{99FE9D83-A9FB-4EC3-99E1-294027623EFC}" destId="{4E6820DE-0770-4D19-BB92-EE2EA64B926F}" srcOrd="3" destOrd="0" parTransId="{B0A76867-CED2-4CC8-9EED-5230040A8548}" sibTransId="{367D6027-03CD-4EF2-8E78-ECD137B5264B}"/>
    <dgm:cxn modelId="{4356AF0D-E8A3-43CD-88AD-002BBCAC27D6}" type="presOf" srcId="{D340BD63-3203-44F6-ABB2-4939FFCF1980}" destId="{869DFC90-6132-4FC8-A233-E2FC33D71E8F}" srcOrd="1" destOrd="0" presId="urn:microsoft.com/office/officeart/2005/8/layout/list1"/>
    <dgm:cxn modelId="{06F624B0-795E-47D0-A9D1-3323C2E1B153}" srcId="{F84589FA-8245-4610-A2F1-BC7F0460B0AA}" destId="{B85DCEEC-76C8-4918-A71C-78C97F9B4F46}" srcOrd="0" destOrd="0" parTransId="{15D126C9-C4A3-4204-B0F2-481897696F97}" sibTransId="{582B946D-80C0-48C6-B4E4-442721AF6D42}"/>
    <dgm:cxn modelId="{B9FE5DF4-2C57-4CB0-A7E7-4823020F4C0A}" srcId="{30F1A44C-A661-4CB8-8CA3-67CA8EA22B18}" destId="{A8C1D4FE-9AD7-4783-9558-C55B31CCBBBE}" srcOrd="0" destOrd="0" parTransId="{A1A946CC-6874-4FA4-8646-6D50577C65D9}" sibTransId="{577C78DA-F74D-4EFC-BBD2-4E20F6AAE231}"/>
    <dgm:cxn modelId="{7016F0CC-7113-44B0-93D7-9FDA1C55ABF2}" srcId="{99FE9D83-A9FB-4EC3-99E1-294027623EFC}" destId="{30F1A44C-A661-4CB8-8CA3-67CA8EA22B18}" srcOrd="4" destOrd="0" parTransId="{70754C92-FE58-4E9B-91B7-00E78E3DE8C2}" sibTransId="{6CD55E9D-BF14-459C-A8E3-A01F587B350F}"/>
    <dgm:cxn modelId="{2E381547-696A-438B-82DE-763BB7996F65}" type="presOf" srcId="{30F1A44C-A661-4CB8-8CA3-67CA8EA22B18}" destId="{710B19E8-7B0B-400B-AC7C-266C2AB535A1}" srcOrd="1" destOrd="0" presId="urn:microsoft.com/office/officeart/2005/8/layout/list1"/>
    <dgm:cxn modelId="{6A88FCC3-4BC9-4E73-A1F9-A56AE850AB32}" type="presOf" srcId="{175D0D3A-E94E-4410-9866-BCC4F6A6A502}" destId="{7386DBCD-BDF8-46AB-B37A-1596D1F714A0}" srcOrd="1" destOrd="0" presId="urn:microsoft.com/office/officeart/2005/8/layout/list1"/>
    <dgm:cxn modelId="{93DDEFFE-8199-4522-9B7F-57FC7C19D023}" type="presOf" srcId="{1978DE20-A996-4C36-B02C-1290A00C1D9D}" destId="{DFBE7D8B-8D75-4536-8967-D69E1B80C69F}" srcOrd="0" destOrd="0" presId="urn:microsoft.com/office/officeart/2005/8/layout/list1"/>
    <dgm:cxn modelId="{80140251-3225-477D-9A97-59C5218B00F1}" type="presOf" srcId="{D340BD63-3203-44F6-ABB2-4939FFCF1980}" destId="{67293E66-1EE4-4F6C-A959-FCFC6D91A350}" srcOrd="0" destOrd="0" presId="urn:microsoft.com/office/officeart/2005/8/layout/list1"/>
    <dgm:cxn modelId="{92172CD0-5B9B-43AA-8771-84D8E7F75041}" srcId="{175D0D3A-E94E-4410-9866-BCC4F6A6A502}" destId="{9367331D-2CCD-4340-B8BE-EE0CFDCD99E5}" srcOrd="0" destOrd="0" parTransId="{FC8EBD4B-89C1-4CA5-BEBB-06684F3C0E03}" sibTransId="{D09AF6E1-A82B-4C3E-82FE-5EDC2E0152CB}"/>
    <dgm:cxn modelId="{BD978C13-A0C9-4881-9368-34AD3BCC95BC}" srcId="{99FE9D83-A9FB-4EC3-99E1-294027623EFC}" destId="{175D0D3A-E94E-4410-9866-BCC4F6A6A502}" srcOrd="2" destOrd="0" parTransId="{027C8FDB-899D-49CB-8394-69B41492823D}" sibTransId="{42FFF60E-553E-4B35-9B9E-40B832F36EDF}"/>
    <dgm:cxn modelId="{640E9C52-E6AB-4694-86BF-1AA6FAB6137B}" type="presOf" srcId="{175D0D3A-E94E-4410-9866-BCC4F6A6A502}" destId="{7D868E65-ECD3-4933-98B1-7E99A263A743}" srcOrd="0" destOrd="0" presId="urn:microsoft.com/office/officeart/2005/8/layout/list1"/>
    <dgm:cxn modelId="{7C842D38-94C8-489B-BE48-DD4B22C6CA20}" type="presOf" srcId="{A8C1D4FE-9AD7-4783-9558-C55B31CCBBBE}" destId="{4144CFCC-39F0-496B-9C00-E87FEF287482}" srcOrd="0" destOrd="0" presId="urn:microsoft.com/office/officeart/2005/8/layout/list1"/>
    <dgm:cxn modelId="{B34FA13F-9458-4F23-875F-BBA7CD64FEBB}" type="presOf" srcId="{30F1A44C-A661-4CB8-8CA3-67CA8EA22B18}" destId="{144041C6-C82B-45BC-93ED-3D377581E8E3}" srcOrd="0" destOrd="0" presId="urn:microsoft.com/office/officeart/2005/8/layout/list1"/>
    <dgm:cxn modelId="{0F93B4F8-A685-41FC-8731-B89512C82C03}" type="presOf" srcId="{F84589FA-8245-4610-A2F1-BC7F0460B0AA}" destId="{2053A0EC-EB3E-4B3B-89EE-F377C49E6E51}" srcOrd="0" destOrd="0" presId="urn:microsoft.com/office/officeart/2005/8/layout/list1"/>
    <dgm:cxn modelId="{EE4D3F50-333E-4718-AF07-081D8F336670}" type="presParOf" srcId="{911AF7FF-DD66-49DB-8364-F04499E1D868}" destId="{8ED809EB-EA39-41A3-980B-006C33251CBB}" srcOrd="0" destOrd="0" presId="urn:microsoft.com/office/officeart/2005/8/layout/list1"/>
    <dgm:cxn modelId="{03F548D3-1118-447F-A501-CC5878ED451D}" type="presParOf" srcId="{8ED809EB-EA39-41A3-980B-006C33251CBB}" destId="{67293E66-1EE4-4F6C-A959-FCFC6D91A350}" srcOrd="0" destOrd="0" presId="urn:microsoft.com/office/officeart/2005/8/layout/list1"/>
    <dgm:cxn modelId="{D53600D5-475B-42B0-A95E-F7285AA470C3}" type="presParOf" srcId="{8ED809EB-EA39-41A3-980B-006C33251CBB}" destId="{869DFC90-6132-4FC8-A233-E2FC33D71E8F}" srcOrd="1" destOrd="0" presId="urn:microsoft.com/office/officeart/2005/8/layout/list1"/>
    <dgm:cxn modelId="{0D23BF90-6B7E-4EFA-824C-CA9DCF4031C3}" type="presParOf" srcId="{911AF7FF-DD66-49DB-8364-F04499E1D868}" destId="{47F1E8A4-5A16-4B03-8A8C-776D1ED6066A}" srcOrd="1" destOrd="0" presId="urn:microsoft.com/office/officeart/2005/8/layout/list1"/>
    <dgm:cxn modelId="{D3A0F105-2CD7-4339-9FCB-F186522FA326}" type="presParOf" srcId="{911AF7FF-DD66-49DB-8364-F04499E1D868}" destId="{F7BBEF1D-B96F-4D62-8085-80EBB109D1B6}" srcOrd="2" destOrd="0" presId="urn:microsoft.com/office/officeart/2005/8/layout/list1"/>
    <dgm:cxn modelId="{8FED4760-2A06-45A4-A2E2-A670CB9F2556}" type="presParOf" srcId="{911AF7FF-DD66-49DB-8364-F04499E1D868}" destId="{7FE01F40-08E6-44D8-9DB6-4C6DE70A132D}" srcOrd="3" destOrd="0" presId="urn:microsoft.com/office/officeart/2005/8/layout/list1"/>
    <dgm:cxn modelId="{A0F1C10D-AD7A-4064-BE8D-6501F92BD3A4}" type="presParOf" srcId="{911AF7FF-DD66-49DB-8364-F04499E1D868}" destId="{2B666197-4C13-49D7-BB84-C496EBDDFD89}" srcOrd="4" destOrd="0" presId="urn:microsoft.com/office/officeart/2005/8/layout/list1"/>
    <dgm:cxn modelId="{23F92044-4D83-43EB-BF60-91E34EEC9431}" type="presParOf" srcId="{2B666197-4C13-49D7-BB84-C496EBDDFD89}" destId="{2053A0EC-EB3E-4B3B-89EE-F377C49E6E51}" srcOrd="0" destOrd="0" presId="urn:microsoft.com/office/officeart/2005/8/layout/list1"/>
    <dgm:cxn modelId="{9E53D13B-9CCB-405C-9C9C-C90A64E15EBA}" type="presParOf" srcId="{2B666197-4C13-49D7-BB84-C496EBDDFD89}" destId="{4D899AFE-8DB7-4F25-A05F-7F8A18CE5502}" srcOrd="1" destOrd="0" presId="urn:microsoft.com/office/officeart/2005/8/layout/list1"/>
    <dgm:cxn modelId="{0FDD7482-F357-4F62-A586-521740D9B1E7}" type="presParOf" srcId="{911AF7FF-DD66-49DB-8364-F04499E1D868}" destId="{3229DCFF-68C7-4F48-9B3E-6C6E56FDF99D}" srcOrd="5" destOrd="0" presId="urn:microsoft.com/office/officeart/2005/8/layout/list1"/>
    <dgm:cxn modelId="{7C4127DA-A1BE-4341-B2B9-CBDBFB621C16}" type="presParOf" srcId="{911AF7FF-DD66-49DB-8364-F04499E1D868}" destId="{3E6E004E-B818-4417-BE9A-2236AD5FC841}" srcOrd="6" destOrd="0" presId="urn:microsoft.com/office/officeart/2005/8/layout/list1"/>
    <dgm:cxn modelId="{43F95D1E-7A07-4987-8807-E23FA40A42B1}" type="presParOf" srcId="{911AF7FF-DD66-49DB-8364-F04499E1D868}" destId="{FEB1879D-2F8A-4A0C-B669-994A45C3F26E}" srcOrd="7" destOrd="0" presId="urn:microsoft.com/office/officeart/2005/8/layout/list1"/>
    <dgm:cxn modelId="{31F4D769-C1F1-45F4-82F8-3FC93C940C8D}" type="presParOf" srcId="{911AF7FF-DD66-49DB-8364-F04499E1D868}" destId="{BD33BAA9-FF13-46E1-A236-60B7E4FDCCF7}" srcOrd="8" destOrd="0" presId="urn:microsoft.com/office/officeart/2005/8/layout/list1"/>
    <dgm:cxn modelId="{ABE7F044-05DB-4904-AAC1-F7F2E6113238}" type="presParOf" srcId="{BD33BAA9-FF13-46E1-A236-60B7E4FDCCF7}" destId="{7D868E65-ECD3-4933-98B1-7E99A263A743}" srcOrd="0" destOrd="0" presId="urn:microsoft.com/office/officeart/2005/8/layout/list1"/>
    <dgm:cxn modelId="{86795E3B-39FB-41C0-8848-BE8FF5ACDB3A}" type="presParOf" srcId="{BD33BAA9-FF13-46E1-A236-60B7E4FDCCF7}" destId="{7386DBCD-BDF8-46AB-B37A-1596D1F714A0}" srcOrd="1" destOrd="0" presId="urn:microsoft.com/office/officeart/2005/8/layout/list1"/>
    <dgm:cxn modelId="{109ADA35-6108-4B04-8037-D0BF8644004C}" type="presParOf" srcId="{911AF7FF-DD66-49DB-8364-F04499E1D868}" destId="{6BF10043-6154-4DDA-9D27-48FFE3AEF3E7}" srcOrd="9" destOrd="0" presId="urn:microsoft.com/office/officeart/2005/8/layout/list1"/>
    <dgm:cxn modelId="{913D0C23-5E05-4BA2-9ED3-84FC2F2AAA69}" type="presParOf" srcId="{911AF7FF-DD66-49DB-8364-F04499E1D868}" destId="{4B6ECA99-2BE3-4ECB-8078-663416097722}" srcOrd="10" destOrd="0" presId="urn:microsoft.com/office/officeart/2005/8/layout/list1"/>
    <dgm:cxn modelId="{ADD33688-BDE2-403A-BCD4-210DF9CE01A8}" type="presParOf" srcId="{911AF7FF-DD66-49DB-8364-F04499E1D868}" destId="{DEFEC4F6-35AC-466E-92B5-A290436427B6}" srcOrd="11" destOrd="0" presId="urn:microsoft.com/office/officeart/2005/8/layout/list1"/>
    <dgm:cxn modelId="{14377271-AAEC-4440-8B5E-6758E1CC29F5}" type="presParOf" srcId="{911AF7FF-DD66-49DB-8364-F04499E1D868}" destId="{EF5F6FB8-50CD-4C6C-BF0D-AB6EF3219ABE}" srcOrd="12" destOrd="0" presId="urn:microsoft.com/office/officeart/2005/8/layout/list1"/>
    <dgm:cxn modelId="{06CCEDCD-5728-46CD-9BF5-2089BAD13389}" type="presParOf" srcId="{EF5F6FB8-50CD-4C6C-BF0D-AB6EF3219ABE}" destId="{9C0EC51F-C836-488E-9EE8-30CEB2FE7C54}" srcOrd="0" destOrd="0" presId="urn:microsoft.com/office/officeart/2005/8/layout/list1"/>
    <dgm:cxn modelId="{0274AA26-00CC-4EBC-8E10-9CEAD9C316D4}" type="presParOf" srcId="{EF5F6FB8-50CD-4C6C-BF0D-AB6EF3219ABE}" destId="{1D53FC4E-73FF-441E-B8AF-A19419477578}" srcOrd="1" destOrd="0" presId="urn:microsoft.com/office/officeart/2005/8/layout/list1"/>
    <dgm:cxn modelId="{54D17E78-62EA-4FB9-84E1-3055050926DA}" type="presParOf" srcId="{911AF7FF-DD66-49DB-8364-F04499E1D868}" destId="{1ED67C96-627A-452D-AF25-1CE79C01675C}" srcOrd="13" destOrd="0" presId="urn:microsoft.com/office/officeart/2005/8/layout/list1"/>
    <dgm:cxn modelId="{87A079ED-6C20-48AC-9318-6AD27C480D70}" type="presParOf" srcId="{911AF7FF-DD66-49DB-8364-F04499E1D868}" destId="{DFBE7D8B-8D75-4536-8967-D69E1B80C69F}" srcOrd="14" destOrd="0" presId="urn:microsoft.com/office/officeart/2005/8/layout/list1"/>
    <dgm:cxn modelId="{542001BE-0E6A-401A-8952-A5118891BA89}" type="presParOf" srcId="{911AF7FF-DD66-49DB-8364-F04499E1D868}" destId="{067DCB18-05F2-4F1C-8DD0-98180FF6E84D}" srcOrd="15" destOrd="0" presId="urn:microsoft.com/office/officeart/2005/8/layout/list1"/>
    <dgm:cxn modelId="{0E8FDE83-CE34-4172-997A-3821A8548AB5}" type="presParOf" srcId="{911AF7FF-DD66-49DB-8364-F04499E1D868}" destId="{76DD7DFF-5CD0-4E4D-BADA-C5062C221D48}" srcOrd="16" destOrd="0" presId="urn:microsoft.com/office/officeart/2005/8/layout/list1"/>
    <dgm:cxn modelId="{331F1CAD-1406-4DFD-873E-048F480B09A0}" type="presParOf" srcId="{76DD7DFF-5CD0-4E4D-BADA-C5062C221D48}" destId="{144041C6-C82B-45BC-93ED-3D377581E8E3}" srcOrd="0" destOrd="0" presId="urn:microsoft.com/office/officeart/2005/8/layout/list1"/>
    <dgm:cxn modelId="{0AF9CE0D-9FDC-4B70-A252-0174E7562BF5}" type="presParOf" srcId="{76DD7DFF-5CD0-4E4D-BADA-C5062C221D48}" destId="{710B19E8-7B0B-400B-AC7C-266C2AB535A1}" srcOrd="1" destOrd="0" presId="urn:microsoft.com/office/officeart/2005/8/layout/list1"/>
    <dgm:cxn modelId="{2B031AAE-85AC-48FC-9B6A-4F2337AD7064}" type="presParOf" srcId="{911AF7FF-DD66-49DB-8364-F04499E1D868}" destId="{B6A78BE8-4EFE-4C57-8F79-24791AD24BC7}" srcOrd="17" destOrd="0" presId="urn:microsoft.com/office/officeart/2005/8/layout/list1"/>
    <dgm:cxn modelId="{434AAD90-C660-42B3-9D9D-7CF853D9B05E}" type="presParOf" srcId="{911AF7FF-DD66-49DB-8364-F04499E1D868}" destId="{4144CFCC-39F0-496B-9C00-E87FEF287482}" srcOrd="18" destOrd="0" presId="urn:microsoft.com/office/officeart/2005/8/layout/list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5D811-4381-427A-89D7-003A79BF09C3}">
      <dsp:nvSpPr>
        <dsp:cNvPr id="0" name=""/>
        <dsp:cNvSpPr/>
      </dsp:nvSpPr>
      <dsp:spPr>
        <a:xfrm rot="5400000">
          <a:off x="-206757" y="210920"/>
          <a:ext cx="1378380" cy="964866"/>
        </a:xfrm>
        <a:prstGeom prst="chevron">
          <a:avLst/>
        </a:prstGeom>
        <a:solidFill>
          <a:schemeClr val="accent1">
            <a:alpha val="90000"/>
            <a:hueOff val="0"/>
            <a:satOff val="0"/>
            <a:lumOff val="0"/>
            <a:alphaOff val="0"/>
          </a:schemeClr>
        </a:solidFill>
        <a:ln w="12700" cap="sq" cmpd="sng" algn="ctr">
          <a:solidFill>
            <a:schemeClr val="accent1">
              <a:alpha val="9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Q1</a:t>
          </a:r>
          <a:endParaRPr lang="en-US" sz="2800" kern="1200" dirty="0"/>
        </a:p>
      </dsp:txBody>
      <dsp:txXfrm rot="-5400000">
        <a:off x="0" y="486596"/>
        <a:ext cx="964866" cy="413514"/>
      </dsp:txXfrm>
    </dsp:sp>
    <dsp:sp modelId="{EA279F90-47F7-4011-B0EE-6A33492945A7}">
      <dsp:nvSpPr>
        <dsp:cNvPr id="0" name=""/>
        <dsp:cNvSpPr/>
      </dsp:nvSpPr>
      <dsp:spPr>
        <a:xfrm rot="5400000">
          <a:off x="3044359" y="-2075329"/>
          <a:ext cx="895947" cy="5054933"/>
        </a:xfrm>
        <a:prstGeom prst="round2SameRect">
          <a:avLst/>
        </a:prstGeom>
        <a:solidFill>
          <a:schemeClr val="lt1">
            <a:alpha val="90000"/>
            <a:hueOff val="0"/>
            <a:satOff val="0"/>
            <a:lumOff val="0"/>
            <a:alphaOff val="0"/>
          </a:schemeClr>
        </a:solidFill>
        <a:ln w="12700" cap="sq" cmpd="sng" algn="ctr">
          <a:solidFill>
            <a:schemeClr val="accent1">
              <a:alpha val="9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Reduced 5k unscored  wireline opportunities to 1k</a:t>
          </a:r>
          <a:endParaRPr lang="en-US" sz="700" kern="1200" dirty="0"/>
        </a:p>
        <a:p>
          <a:pPr marL="57150" lvl="1" indent="-57150" algn="l" defTabSz="311150">
            <a:lnSpc>
              <a:spcPct val="90000"/>
            </a:lnSpc>
            <a:spcBef>
              <a:spcPct val="0"/>
            </a:spcBef>
            <a:spcAft>
              <a:spcPct val="15000"/>
            </a:spcAft>
            <a:buChar char="••"/>
          </a:pPr>
          <a:r>
            <a:rPr lang="en-US" sz="700" kern="1200" smtClean="0"/>
            <a:t>Dashboard </a:t>
          </a:r>
          <a:r>
            <a:rPr lang="en-US" sz="700" kern="1200" dirty="0" smtClean="0"/>
            <a:t>enablement</a:t>
          </a:r>
          <a:endParaRPr lang="en-US" sz="700" kern="1200" dirty="0"/>
        </a:p>
        <a:p>
          <a:pPr marL="57150" lvl="1" indent="-57150" algn="l" defTabSz="311150">
            <a:lnSpc>
              <a:spcPct val="90000"/>
            </a:lnSpc>
            <a:spcBef>
              <a:spcPct val="0"/>
            </a:spcBef>
            <a:spcAft>
              <a:spcPct val="15000"/>
            </a:spcAft>
            <a:buChar char="••"/>
          </a:pPr>
          <a:r>
            <a:rPr lang="en-US" sz="700" kern="1200" dirty="0" smtClean="0"/>
            <a:t>Analysis of new factors</a:t>
          </a:r>
          <a:endParaRPr lang="en-US" sz="700" kern="1200" dirty="0"/>
        </a:p>
        <a:p>
          <a:pPr marL="57150" lvl="1" indent="-57150" algn="l" defTabSz="311150">
            <a:lnSpc>
              <a:spcPct val="90000"/>
            </a:lnSpc>
            <a:spcBef>
              <a:spcPct val="0"/>
            </a:spcBef>
            <a:spcAft>
              <a:spcPct val="15000"/>
            </a:spcAft>
            <a:buChar char="••"/>
          </a:pPr>
          <a:r>
            <a:rPr lang="en-US" sz="700" kern="1200" dirty="0" smtClean="0"/>
            <a:t>Trial of other models</a:t>
          </a:r>
          <a:endParaRPr lang="en-US" sz="700" kern="1200" dirty="0"/>
        </a:p>
        <a:p>
          <a:pPr marL="57150" lvl="1" indent="-57150" algn="l" defTabSz="311150">
            <a:lnSpc>
              <a:spcPct val="90000"/>
            </a:lnSpc>
            <a:spcBef>
              <a:spcPct val="0"/>
            </a:spcBef>
            <a:spcAft>
              <a:spcPct val="15000"/>
            </a:spcAft>
            <a:buChar char="••"/>
          </a:pPr>
          <a:r>
            <a:rPr lang="en-US" sz="700" kern="1200" dirty="0" smtClean="0"/>
            <a:t>Percentile improvement</a:t>
          </a:r>
          <a:endParaRPr lang="en-US" sz="700" kern="1200" dirty="0"/>
        </a:p>
        <a:p>
          <a:pPr marL="57150" lvl="1" indent="-57150" algn="l" defTabSz="311150">
            <a:lnSpc>
              <a:spcPct val="90000"/>
            </a:lnSpc>
            <a:spcBef>
              <a:spcPct val="0"/>
            </a:spcBef>
            <a:spcAft>
              <a:spcPct val="15000"/>
            </a:spcAft>
            <a:buChar char="••"/>
          </a:pPr>
          <a:r>
            <a:rPr lang="en-US" sz="700" kern="1200" dirty="0" smtClean="0"/>
            <a:t>Resolved accuracy issue on dashboard.</a:t>
          </a:r>
          <a:endParaRPr lang="en-US" sz="700" kern="1200" dirty="0"/>
        </a:p>
      </dsp:txBody>
      <dsp:txXfrm rot="-5400000">
        <a:off x="964867" y="47900"/>
        <a:ext cx="5011196" cy="808473"/>
      </dsp:txXfrm>
    </dsp:sp>
    <dsp:sp modelId="{DC8D7217-D60B-4922-BE10-989049F0851C}">
      <dsp:nvSpPr>
        <dsp:cNvPr id="0" name=""/>
        <dsp:cNvSpPr/>
      </dsp:nvSpPr>
      <dsp:spPr>
        <a:xfrm rot="5400000">
          <a:off x="-206757" y="1444134"/>
          <a:ext cx="1378380" cy="964866"/>
        </a:xfrm>
        <a:prstGeom prst="chevron">
          <a:avLst/>
        </a:prstGeom>
        <a:solidFill>
          <a:schemeClr val="accent1">
            <a:alpha val="90000"/>
            <a:hueOff val="0"/>
            <a:satOff val="0"/>
            <a:lumOff val="0"/>
            <a:alphaOff val="-13333"/>
          </a:schemeClr>
        </a:solidFill>
        <a:ln w="12700" cap="sq" cmpd="sng" algn="ctr">
          <a:solidFill>
            <a:schemeClr val="accent1">
              <a:alpha val="90000"/>
              <a:hueOff val="0"/>
              <a:satOff val="0"/>
              <a:lumOff val="0"/>
              <a:alphaOff val="-13333"/>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Q2</a:t>
          </a:r>
          <a:endParaRPr lang="en-US" sz="2800" kern="1200" dirty="0"/>
        </a:p>
      </dsp:txBody>
      <dsp:txXfrm rot="-5400000">
        <a:off x="0" y="1719810"/>
        <a:ext cx="964866" cy="413514"/>
      </dsp:txXfrm>
    </dsp:sp>
    <dsp:sp modelId="{2080DA78-7416-49D8-8C34-AF859F4CA612}">
      <dsp:nvSpPr>
        <dsp:cNvPr id="0" name=""/>
        <dsp:cNvSpPr/>
      </dsp:nvSpPr>
      <dsp:spPr>
        <a:xfrm rot="5400000">
          <a:off x="3044359" y="-842115"/>
          <a:ext cx="895947" cy="5054933"/>
        </a:xfrm>
        <a:prstGeom prst="round2SameRect">
          <a:avLst/>
        </a:prstGeom>
        <a:solidFill>
          <a:schemeClr val="lt1">
            <a:alpha val="90000"/>
            <a:hueOff val="0"/>
            <a:satOff val="0"/>
            <a:lumOff val="0"/>
            <a:alphaOff val="0"/>
          </a:schemeClr>
        </a:solidFill>
        <a:ln w="12700" cap="sq" cmpd="sng" algn="ctr">
          <a:solidFill>
            <a:schemeClr val="accent1">
              <a:alpha val="90000"/>
              <a:hueOff val="0"/>
              <a:satOff val="0"/>
              <a:lumOff val="0"/>
              <a:alphaOff val="-13333"/>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No unscored  wireline opportunities</a:t>
          </a:r>
          <a:endParaRPr lang="en-US" sz="700" kern="1200" dirty="0"/>
        </a:p>
        <a:p>
          <a:pPr marL="57150" lvl="1" indent="-57150" algn="l" defTabSz="311150">
            <a:lnSpc>
              <a:spcPct val="90000"/>
            </a:lnSpc>
            <a:spcBef>
              <a:spcPct val="0"/>
            </a:spcBef>
            <a:spcAft>
              <a:spcPct val="15000"/>
            </a:spcAft>
            <a:buChar char="••"/>
          </a:pPr>
          <a:r>
            <a:rPr lang="en-US" sz="700" kern="1200" dirty="0" smtClean="0"/>
            <a:t>Added factors like booking, site count, number of stalls, last stalled stage</a:t>
          </a:r>
          <a:endParaRPr lang="en-US" sz="700" kern="1200" dirty="0"/>
        </a:p>
        <a:p>
          <a:pPr marL="57150" lvl="1" indent="-57150" algn="l" defTabSz="311150">
            <a:lnSpc>
              <a:spcPct val="90000"/>
            </a:lnSpc>
            <a:spcBef>
              <a:spcPct val="0"/>
            </a:spcBef>
            <a:spcAft>
              <a:spcPct val="15000"/>
            </a:spcAft>
            <a:buChar char="••"/>
          </a:pPr>
          <a:r>
            <a:rPr lang="en-US" sz="700" kern="1200" dirty="0" smtClean="0"/>
            <a:t>Convergence Divergence study</a:t>
          </a:r>
          <a:endParaRPr lang="en-US" sz="700" kern="1200" dirty="0"/>
        </a:p>
        <a:p>
          <a:pPr marL="57150" lvl="1" indent="-57150" algn="l" defTabSz="311150">
            <a:lnSpc>
              <a:spcPct val="90000"/>
            </a:lnSpc>
            <a:spcBef>
              <a:spcPct val="0"/>
            </a:spcBef>
            <a:spcAft>
              <a:spcPct val="15000"/>
            </a:spcAft>
            <a:buChar char="••"/>
          </a:pPr>
          <a:r>
            <a:rPr lang="en-US" sz="700" kern="1200" dirty="0" smtClean="0"/>
            <a:t>Model stabilization (</a:t>
          </a:r>
          <a:r>
            <a:rPr lang="en-US" sz="700" kern="1200" baseline="0" dirty="0" smtClean="0"/>
            <a:t>Re-iterating the Stage Stalling  to identify the Last stalling instance</a:t>
          </a:r>
          <a:r>
            <a:rPr lang="en-US" sz="700" kern="1200" dirty="0" smtClean="0"/>
            <a:t>)  and sanity checks</a:t>
          </a:r>
          <a:endParaRPr lang="en-US" sz="700" kern="1200" dirty="0"/>
        </a:p>
        <a:p>
          <a:pPr marL="57150" lvl="1" indent="-57150" algn="l" defTabSz="311150">
            <a:lnSpc>
              <a:spcPct val="90000"/>
            </a:lnSpc>
            <a:spcBef>
              <a:spcPct val="0"/>
            </a:spcBef>
            <a:spcAft>
              <a:spcPct val="15000"/>
            </a:spcAft>
            <a:buChar char="••"/>
          </a:pPr>
          <a:r>
            <a:rPr lang="en-US" sz="700" kern="1200" dirty="0" smtClean="0"/>
            <a:t>Short medium long and long term analysis and implementation</a:t>
          </a:r>
          <a:endParaRPr lang="en-US" sz="700" kern="1200" dirty="0"/>
        </a:p>
        <a:p>
          <a:pPr marL="57150" lvl="1" indent="-57150" algn="l" defTabSz="311150">
            <a:lnSpc>
              <a:spcPct val="90000"/>
            </a:lnSpc>
            <a:spcBef>
              <a:spcPct val="0"/>
            </a:spcBef>
            <a:spcAft>
              <a:spcPct val="15000"/>
            </a:spcAft>
            <a:buChar char="••"/>
          </a:pPr>
          <a:r>
            <a:rPr lang="en-US" sz="700" kern="1200" dirty="0" smtClean="0"/>
            <a:t>SPSS knowledge  gain and analysis</a:t>
          </a:r>
          <a:endParaRPr lang="en-US" sz="700" kern="1200" dirty="0"/>
        </a:p>
      </dsp:txBody>
      <dsp:txXfrm rot="-5400000">
        <a:off x="964867" y="1281114"/>
        <a:ext cx="5011196" cy="808473"/>
      </dsp:txXfrm>
    </dsp:sp>
    <dsp:sp modelId="{73745821-6119-49CF-A669-79DA82EFF2B8}">
      <dsp:nvSpPr>
        <dsp:cNvPr id="0" name=""/>
        <dsp:cNvSpPr/>
      </dsp:nvSpPr>
      <dsp:spPr>
        <a:xfrm rot="5400000">
          <a:off x="-206757" y="2677348"/>
          <a:ext cx="1378380" cy="964866"/>
        </a:xfrm>
        <a:prstGeom prst="chevron">
          <a:avLst/>
        </a:prstGeom>
        <a:solidFill>
          <a:schemeClr val="accent1">
            <a:alpha val="90000"/>
            <a:hueOff val="0"/>
            <a:satOff val="0"/>
            <a:lumOff val="0"/>
            <a:alphaOff val="-26667"/>
          </a:schemeClr>
        </a:solidFill>
        <a:ln w="12700" cap="sq" cmpd="sng" algn="ctr">
          <a:solidFill>
            <a:schemeClr val="accent1">
              <a:alpha val="90000"/>
              <a:hueOff val="0"/>
              <a:satOff val="0"/>
              <a:lumOff val="0"/>
              <a:alphaOff val="-26667"/>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Q3</a:t>
          </a:r>
          <a:endParaRPr lang="en-US" sz="2800" kern="1200" dirty="0"/>
        </a:p>
      </dsp:txBody>
      <dsp:txXfrm rot="-5400000">
        <a:off x="0" y="2953024"/>
        <a:ext cx="964866" cy="413514"/>
      </dsp:txXfrm>
    </dsp:sp>
    <dsp:sp modelId="{44FE5CFE-8DD8-4080-9DB5-8B51273F4B37}">
      <dsp:nvSpPr>
        <dsp:cNvPr id="0" name=""/>
        <dsp:cNvSpPr/>
      </dsp:nvSpPr>
      <dsp:spPr>
        <a:xfrm rot="5400000">
          <a:off x="3044359" y="379065"/>
          <a:ext cx="895947" cy="5054933"/>
        </a:xfrm>
        <a:prstGeom prst="round2SameRect">
          <a:avLst/>
        </a:prstGeom>
        <a:solidFill>
          <a:schemeClr val="lt1">
            <a:alpha val="90000"/>
            <a:hueOff val="0"/>
            <a:satOff val="0"/>
            <a:lumOff val="0"/>
            <a:alphaOff val="0"/>
          </a:schemeClr>
        </a:solidFill>
        <a:ln w="12700" cap="sq" cmpd="sng" algn="ctr">
          <a:solidFill>
            <a:schemeClr val="accent1">
              <a:alpha val="90000"/>
              <a:hueOff val="0"/>
              <a:satOff val="0"/>
              <a:lumOff val="0"/>
              <a:alphaOff val="-26667"/>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Added vertical NASP type(tier + region), last stage stalled</a:t>
          </a:r>
          <a:endParaRPr lang="en-US" sz="700" kern="1200" dirty="0"/>
        </a:p>
        <a:p>
          <a:pPr marL="57150" lvl="1" indent="-57150" algn="l" defTabSz="311150">
            <a:lnSpc>
              <a:spcPct val="90000"/>
            </a:lnSpc>
            <a:spcBef>
              <a:spcPct val="0"/>
            </a:spcBef>
            <a:spcAft>
              <a:spcPct val="15000"/>
            </a:spcAft>
            <a:buChar char="••"/>
          </a:pPr>
          <a:r>
            <a:rPr lang="en-US" sz="700" kern="1200" dirty="0" smtClean="0"/>
            <a:t>Moving from logistic regression to step regression</a:t>
          </a:r>
          <a:endParaRPr lang="en-US" sz="700" kern="1200" dirty="0"/>
        </a:p>
        <a:p>
          <a:pPr marL="57150" lvl="1" indent="-57150" algn="l" defTabSz="311150">
            <a:lnSpc>
              <a:spcPct val="90000"/>
            </a:lnSpc>
            <a:spcBef>
              <a:spcPct val="0"/>
            </a:spcBef>
            <a:spcAft>
              <a:spcPct val="15000"/>
            </a:spcAft>
            <a:buChar char="••"/>
          </a:pPr>
          <a:r>
            <a:rPr lang="en-US" sz="700" kern="1200" dirty="0" smtClean="0"/>
            <a:t>Analyzed stage velocity factor</a:t>
          </a:r>
          <a:endParaRPr lang="en-US" sz="700" kern="1200" dirty="0"/>
        </a:p>
        <a:p>
          <a:pPr marL="57150" lvl="1" indent="-57150" algn="l" defTabSz="311150">
            <a:lnSpc>
              <a:spcPct val="90000"/>
            </a:lnSpc>
            <a:spcBef>
              <a:spcPct val="0"/>
            </a:spcBef>
            <a:spcAft>
              <a:spcPct val="15000"/>
            </a:spcAft>
            <a:buChar char="••"/>
          </a:pPr>
          <a:r>
            <a:rPr lang="en-US" sz="700" kern="1200" dirty="0" smtClean="0"/>
            <a:t>APAC non </a:t>
          </a:r>
          <a:r>
            <a:rPr lang="en-US" sz="700" kern="1200" dirty="0" smtClean="0"/>
            <a:t>APAC </a:t>
          </a:r>
          <a:r>
            <a:rPr lang="en-US" sz="700" kern="1200" dirty="0" smtClean="0"/>
            <a:t>and </a:t>
          </a:r>
          <a:r>
            <a:rPr lang="en-US" sz="700" kern="1200" dirty="0" smtClean="0"/>
            <a:t>VRD non VRD analysis</a:t>
          </a:r>
          <a:endParaRPr lang="en-US" sz="700" kern="1200" dirty="0"/>
        </a:p>
        <a:p>
          <a:pPr marL="57150" lvl="1" indent="-57150" algn="l" defTabSz="311150">
            <a:lnSpc>
              <a:spcPct val="90000"/>
            </a:lnSpc>
            <a:spcBef>
              <a:spcPct val="0"/>
            </a:spcBef>
            <a:spcAft>
              <a:spcPct val="15000"/>
            </a:spcAft>
            <a:buChar char="••"/>
          </a:pPr>
          <a:r>
            <a:rPr lang="en-US" sz="700" kern="1200" dirty="0" smtClean="0"/>
            <a:t>EDA for missing data, worked on audit trail data</a:t>
          </a:r>
          <a:endParaRPr lang="en-US" sz="700" kern="1200" dirty="0"/>
        </a:p>
        <a:p>
          <a:pPr marL="57150" lvl="1" indent="-57150" algn="l" defTabSz="311150">
            <a:lnSpc>
              <a:spcPct val="90000"/>
            </a:lnSpc>
            <a:spcBef>
              <a:spcPct val="0"/>
            </a:spcBef>
            <a:spcAft>
              <a:spcPct val="15000"/>
            </a:spcAft>
            <a:buChar char="••"/>
          </a:pPr>
          <a:r>
            <a:rPr lang="en-US" sz="700" kern="1200" dirty="0" smtClean="0"/>
            <a:t>Pilot group implementation</a:t>
          </a:r>
          <a:endParaRPr lang="en-US" sz="700" kern="1200" dirty="0"/>
        </a:p>
        <a:p>
          <a:pPr marL="57150" lvl="1" indent="-57150" algn="l" defTabSz="311150">
            <a:lnSpc>
              <a:spcPct val="90000"/>
            </a:lnSpc>
            <a:spcBef>
              <a:spcPct val="0"/>
            </a:spcBef>
            <a:spcAft>
              <a:spcPct val="15000"/>
            </a:spcAft>
            <a:buChar char="••"/>
          </a:pPr>
          <a:r>
            <a:rPr lang="en-US" sz="700" kern="1200" dirty="0" smtClean="0"/>
            <a:t>Sales Rep collaboration tool  idea- Garth meeting </a:t>
          </a:r>
          <a:endParaRPr lang="en-US" sz="700" kern="1200" dirty="0"/>
        </a:p>
      </dsp:txBody>
      <dsp:txXfrm rot="-5400000">
        <a:off x="964867" y="2502295"/>
        <a:ext cx="5011196" cy="808473"/>
      </dsp:txXfrm>
    </dsp:sp>
    <dsp:sp modelId="{6BB8AAE5-1D3A-4EB4-88D1-BE300315909D}">
      <dsp:nvSpPr>
        <dsp:cNvPr id="0" name=""/>
        <dsp:cNvSpPr/>
      </dsp:nvSpPr>
      <dsp:spPr>
        <a:xfrm rot="5400000">
          <a:off x="-206757" y="3910562"/>
          <a:ext cx="1378380" cy="964866"/>
        </a:xfrm>
        <a:prstGeom prst="chevron">
          <a:avLst/>
        </a:prstGeom>
        <a:solidFill>
          <a:schemeClr val="accent1">
            <a:alpha val="90000"/>
            <a:hueOff val="0"/>
            <a:satOff val="0"/>
            <a:lumOff val="0"/>
            <a:alphaOff val="-40000"/>
          </a:schemeClr>
        </a:solidFill>
        <a:ln w="12700" cap="sq" cmpd="sng" algn="ctr">
          <a:solidFill>
            <a:schemeClr val="accent1">
              <a:alpha val="90000"/>
              <a:hueOff val="0"/>
              <a:satOff val="0"/>
              <a:lumOff val="0"/>
              <a:alphaOff val="-4000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Q4</a:t>
          </a:r>
          <a:endParaRPr lang="en-US" sz="2800" kern="1200" dirty="0"/>
        </a:p>
      </dsp:txBody>
      <dsp:txXfrm rot="-5400000">
        <a:off x="0" y="4186238"/>
        <a:ext cx="964866" cy="413514"/>
      </dsp:txXfrm>
    </dsp:sp>
    <dsp:sp modelId="{C7D91B62-63C6-48BF-95B8-7B6C4DD93F03}">
      <dsp:nvSpPr>
        <dsp:cNvPr id="0" name=""/>
        <dsp:cNvSpPr/>
      </dsp:nvSpPr>
      <dsp:spPr>
        <a:xfrm rot="5400000">
          <a:off x="3044359" y="1624312"/>
          <a:ext cx="895947" cy="5054933"/>
        </a:xfrm>
        <a:prstGeom prst="round2SameRect">
          <a:avLst/>
        </a:prstGeom>
        <a:solidFill>
          <a:schemeClr val="lt1">
            <a:alpha val="90000"/>
            <a:hueOff val="0"/>
            <a:satOff val="0"/>
            <a:lumOff val="0"/>
            <a:alphaOff val="0"/>
          </a:schemeClr>
        </a:solidFill>
        <a:ln w="12700" cap="sq" cmpd="sng" algn="ctr">
          <a:solidFill>
            <a:schemeClr val="accent1">
              <a:alpha val="90000"/>
              <a:hueOff val="0"/>
              <a:satOff val="0"/>
              <a:lumOff val="0"/>
              <a:alphaOff val="-4000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Sales rep collaboration tool implementation and demo to Garth and Mina</a:t>
          </a:r>
          <a:endParaRPr lang="en-US" sz="700" kern="1200" dirty="0"/>
        </a:p>
        <a:p>
          <a:pPr marL="57150" lvl="1" indent="-57150" algn="l" defTabSz="311150">
            <a:lnSpc>
              <a:spcPct val="90000"/>
            </a:lnSpc>
            <a:spcBef>
              <a:spcPct val="0"/>
            </a:spcBef>
            <a:spcAft>
              <a:spcPct val="15000"/>
            </a:spcAft>
            <a:buChar char="••"/>
          </a:pPr>
          <a:r>
            <a:rPr lang="en-US" sz="700" kern="1200" dirty="0" smtClean="0"/>
            <a:t>Universal code migration to R, al</a:t>
          </a:r>
          <a:r>
            <a:rPr lang="en-US" sz="700" kern="1200" dirty="0" smtClean="0"/>
            <a:t>l model split code in production,.</a:t>
          </a:r>
          <a:endParaRPr lang="en-US" sz="700" kern="1200" dirty="0"/>
        </a:p>
        <a:p>
          <a:pPr marL="57150" lvl="1" indent="-57150" algn="l" defTabSz="311150">
            <a:lnSpc>
              <a:spcPct val="90000"/>
            </a:lnSpc>
            <a:spcBef>
              <a:spcPct val="0"/>
            </a:spcBef>
            <a:spcAft>
              <a:spcPct val="15000"/>
            </a:spcAft>
            <a:buChar char="••"/>
          </a:pPr>
          <a:r>
            <a:rPr lang="en-US" sz="700" kern="1200" dirty="0" smtClean="0"/>
            <a:t>Code optimization and dynamic improvements(automated clustering)</a:t>
          </a:r>
          <a:endParaRPr lang="en-US" sz="700" kern="1200" dirty="0"/>
        </a:p>
        <a:p>
          <a:pPr marL="57150" lvl="1" indent="-57150" algn="l" defTabSz="311150">
            <a:lnSpc>
              <a:spcPct val="90000"/>
            </a:lnSpc>
            <a:spcBef>
              <a:spcPct val="0"/>
            </a:spcBef>
            <a:spcAft>
              <a:spcPct val="15000"/>
            </a:spcAft>
            <a:buChar char="••"/>
          </a:pPr>
          <a:r>
            <a:rPr lang="en-US" sz="700" kern="1200" dirty="0" smtClean="0"/>
            <a:t>Automating commit process  from local to UAT</a:t>
          </a:r>
          <a:endParaRPr lang="en-US" sz="700" kern="1200" dirty="0"/>
        </a:p>
        <a:p>
          <a:pPr marL="57150" lvl="1" indent="-57150" algn="l" defTabSz="311150">
            <a:lnSpc>
              <a:spcPct val="90000"/>
            </a:lnSpc>
            <a:spcBef>
              <a:spcPct val="0"/>
            </a:spcBef>
            <a:spcAft>
              <a:spcPct val="15000"/>
            </a:spcAft>
            <a:buChar char="••"/>
          </a:pPr>
          <a:r>
            <a:rPr lang="en-US" sz="700" kern="1200" dirty="0" smtClean="0"/>
            <a:t>Audit trail data sourcing</a:t>
          </a:r>
          <a:endParaRPr lang="en-US" sz="700" kern="1200" dirty="0"/>
        </a:p>
        <a:p>
          <a:pPr marL="57150" lvl="1" indent="-57150" algn="l" defTabSz="311150">
            <a:lnSpc>
              <a:spcPct val="90000"/>
            </a:lnSpc>
            <a:spcBef>
              <a:spcPct val="0"/>
            </a:spcBef>
            <a:spcAft>
              <a:spcPct val="15000"/>
            </a:spcAft>
            <a:buChar char="••"/>
          </a:pPr>
          <a:r>
            <a:rPr lang="en-US" sz="700" kern="1200" dirty="0" smtClean="0"/>
            <a:t>Pilot group initiation kick off and changes as per feedback</a:t>
          </a:r>
          <a:endParaRPr lang="en-US" sz="700" kern="1200" dirty="0"/>
        </a:p>
      </dsp:txBody>
      <dsp:txXfrm rot="-5400000">
        <a:off x="964867" y="3747542"/>
        <a:ext cx="5011196" cy="808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295C1-9180-4476-90C3-D71A38A1025D}">
      <dsp:nvSpPr>
        <dsp:cNvPr id="0" name=""/>
        <dsp:cNvSpPr/>
      </dsp:nvSpPr>
      <dsp:spPr>
        <a:xfrm rot="16200000">
          <a:off x="-476349" y="479623"/>
          <a:ext cx="2108200" cy="1148953"/>
        </a:xfrm>
        <a:prstGeom prst="flowChartManualOperation">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0" rIns="66675" bIns="0" numCol="1" spcCol="1270" anchor="ctr" anchorCtr="0">
          <a:noAutofit/>
        </a:bodyPr>
        <a:lstStyle/>
        <a:p>
          <a:pPr lvl="0" algn="ctr" defTabSz="466725">
            <a:lnSpc>
              <a:spcPct val="90000"/>
            </a:lnSpc>
            <a:spcBef>
              <a:spcPct val="0"/>
            </a:spcBef>
            <a:spcAft>
              <a:spcPct val="35000"/>
            </a:spcAft>
          </a:pPr>
          <a:r>
            <a:rPr lang="en-US" sz="1050" kern="1200" dirty="0" smtClean="0"/>
            <a:t>Factors -&gt; </a:t>
          </a:r>
        </a:p>
        <a:p>
          <a:pPr lvl="0" algn="ctr" defTabSz="466725">
            <a:lnSpc>
              <a:spcPct val="90000"/>
            </a:lnSpc>
            <a:spcBef>
              <a:spcPct val="0"/>
            </a:spcBef>
            <a:spcAft>
              <a:spcPct val="35000"/>
            </a:spcAft>
          </a:pPr>
          <a:r>
            <a:rPr lang="en-US" sz="1050" kern="1200" dirty="0" smtClean="0"/>
            <a:t>Sales rep engagement, stage velocity, sales rep stage win rate </a:t>
          </a:r>
          <a:endParaRPr lang="en-US" sz="1050" kern="1200" dirty="0"/>
        </a:p>
      </dsp:txBody>
      <dsp:txXfrm rot="5400000">
        <a:off x="3274" y="421640"/>
        <a:ext cx="1148953" cy="1264920"/>
      </dsp:txXfrm>
    </dsp:sp>
    <dsp:sp modelId="{5E2D6694-A532-4304-9843-A77109C01829}">
      <dsp:nvSpPr>
        <dsp:cNvPr id="0" name=""/>
        <dsp:cNvSpPr/>
      </dsp:nvSpPr>
      <dsp:spPr>
        <a:xfrm rot="16200000">
          <a:off x="758775" y="479623"/>
          <a:ext cx="2108200" cy="1148953"/>
        </a:xfrm>
        <a:prstGeom prst="flowChartManualOperation">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8631" bIns="0" numCol="1" spcCol="1270" anchor="ctr" anchorCtr="0">
          <a:noAutofit/>
        </a:bodyPr>
        <a:lstStyle/>
        <a:p>
          <a:pPr lvl="0" algn="ctr" defTabSz="533400">
            <a:lnSpc>
              <a:spcPct val="90000"/>
            </a:lnSpc>
            <a:spcBef>
              <a:spcPct val="0"/>
            </a:spcBef>
            <a:spcAft>
              <a:spcPct val="35000"/>
            </a:spcAft>
          </a:pPr>
          <a:endParaRPr lang="en-US" sz="1200" kern="1200" dirty="0" smtClean="0"/>
        </a:p>
        <a:p>
          <a:pPr lvl="0" algn="ctr" defTabSz="533400">
            <a:lnSpc>
              <a:spcPct val="90000"/>
            </a:lnSpc>
            <a:spcBef>
              <a:spcPct val="0"/>
            </a:spcBef>
            <a:spcAft>
              <a:spcPct val="35000"/>
            </a:spcAft>
          </a:pPr>
          <a:r>
            <a:rPr lang="en-US" sz="1200" kern="1200" dirty="0" smtClean="0"/>
            <a:t>Full automation of code commit to production using Jenkins and one stash</a:t>
          </a:r>
          <a:endParaRPr lang="en-US" sz="1200" kern="1200" dirty="0"/>
        </a:p>
      </dsp:txBody>
      <dsp:txXfrm rot="5400000">
        <a:off x="1238398" y="421640"/>
        <a:ext cx="1148953" cy="1264920"/>
      </dsp:txXfrm>
    </dsp:sp>
    <dsp:sp modelId="{A19DA14D-CFAD-45CD-BA71-2FC2C36C7E77}">
      <dsp:nvSpPr>
        <dsp:cNvPr id="0" name=""/>
        <dsp:cNvSpPr/>
      </dsp:nvSpPr>
      <dsp:spPr>
        <a:xfrm rot="16200000">
          <a:off x="1993900" y="479623"/>
          <a:ext cx="2108200" cy="1148953"/>
        </a:xfrm>
        <a:prstGeom prst="flowChartManualOperation">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8631" bIns="0" numCol="1" spcCol="1270" anchor="ctr" anchorCtr="0">
          <a:noAutofit/>
        </a:bodyPr>
        <a:lstStyle/>
        <a:p>
          <a:pPr lvl="0" algn="ctr" defTabSz="533400">
            <a:lnSpc>
              <a:spcPct val="90000"/>
            </a:lnSpc>
            <a:spcBef>
              <a:spcPct val="0"/>
            </a:spcBef>
            <a:spcAft>
              <a:spcPct val="35000"/>
            </a:spcAft>
          </a:pPr>
          <a:r>
            <a:rPr lang="en-US" sz="1200" kern="1200" dirty="0" smtClean="0"/>
            <a:t>No change deployment</a:t>
          </a:r>
          <a:endParaRPr lang="en-US" sz="1200" kern="1200" dirty="0"/>
        </a:p>
      </dsp:txBody>
      <dsp:txXfrm rot="5400000">
        <a:off x="2473523" y="421640"/>
        <a:ext cx="1148953" cy="1264920"/>
      </dsp:txXfrm>
    </dsp:sp>
    <dsp:sp modelId="{14EF0D2E-B038-4F41-8276-1E2C4D257C69}">
      <dsp:nvSpPr>
        <dsp:cNvPr id="0" name=""/>
        <dsp:cNvSpPr/>
      </dsp:nvSpPr>
      <dsp:spPr>
        <a:xfrm rot="16200000">
          <a:off x="3229024" y="479623"/>
          <a:ext cx="2108200" cy="1148953"/>
        </a:xfrm>
        <a:prstGeom prst="flowChartManualOperation">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8631" bIns="0" numCol="1" spcCol="1270" anchor="ctr" anchorCtr="0">
          <a:noAutofit/>
        </a:bodyPr>
        <a:lstStyle/>
        <a:p>
          <a:pPr lvl="0" algn="ctr" defTabSz="533400">
            <a:lnSpc>
              <a:spcPct val="90000"/>
            </a:lnSpc>
            <a:spcBef>
              <a:spcPct val="0"/>
            </a:spcBef>
            <a:spcAft>
              <a:spcPct val="35000"/>
            </a:spcAft>
          </a:pPr>
          <a:r>
            <a:rPr lang="en-US" sz="1200" kern="1200" dirty="0" smtClean="0"/>
            <a:t>Pilot group activation</a:t>
          </a:r>
        </a:p>
        <a:p>
          <a:pPr lvl="0" algn="ctr" defTabSz="533400">
            <a:lnSpc>
              <a:spcPct val="90000"/>
            </a:lnSpc>
            <a:spcBef>
              <a:spcPct val="0"/>
            </a:spcBef>
            <a:spcAft>
              <a:spcPct val="35000"/>
            </a:spcAft>
          </a:pPr>
          <a:r>
            <a:rPr lang="en-US" sz="1200" kern="1200" dirty="0" smtClean="0"/>
            <a:t>(with sales rep collaboration tool prescriptions)</a:t>
          </a:r>
          <a:endParaRPr lang="en-US" sz="1200" kern="1200" dirty="0"/>
        </a:p>
      </dsp:txBody>
      <dsp:txXfrm rot="5400000">
        <a:off x="3708647" y="421640"/>
        <a:ext cx="1148953" cy="1264920"/>
      </dsp:txXfrm>
    </dsp:sp>
    <dsp:sp modelId="{211BFF92-AEF2-4E89-B30C-4688E51A3FCB}">
      <dsp:nvSpPr>
        <dsp:cNvPr id="0" name=""/>
        <dsp:cNvSpPr/>
      </dsp:nvSpPr>
      <dsp:spPr>
        <a:xfrm rot="16200000">
          <a:off x="4464149" y="479623"/>
          <a:ext cx="2108200" cy="1148953"/>
        </a:xfrm>
        <a:prstGeom prst="flowChartManualOperation">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8631" bIns="0" numCol="1" spcCol="1270" anchor="ctr" anchorCtr="0">
          <a:noAutofit/>
        </a:bodyPr>
        <a:lstStyle/>
        <a:p>
          <a:pPr lvl="0" algn="ctr" defTabSz="533400">
            <a:lnSpc>
              <a:spcPct val="90000"/>
            </a:lnSpc>
            <a:spcBef>
              <a:spcPct val="0"/>
            </a:spcBef>
            <a:spcAft>
              <a:spcPct val="35000"/>
            </a:spcAft>
          </a:pPr>
          <a:endParaRPr lang="en-US" sz="1200" kern="1200" dirty="0"/>
        </a:p>
      </dsp:txBody>
      <dsp:txXfrm rot="5400000">
        <a:off x="4943772" y="421640"/>
        <a:ext cx="1148953" cy="1264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BEF1D-B96F-4D62-8085-80EBB109D1B6}">
      <dsp:nvSpPr>
        <dsp:cNvPr id="0" name=""/>
        <dsp:cNvSpPr/>
      </dsp:nvSpPr>
      <dsp:spPr>
        <a:xfrm>
          <a:off x="0" y="175803"/>
          <a:ext cx="2819399" cy="459112"/>
        </a:xfrm>
        <a:prstGeom prst="rect">
          <a:avLst/>
        </a:prstGeom>
        <a:solidFill>
          <a:schemeClr val="tx1"/>
        </a:solidFill>
        <a:ln w="12700" cap="sq"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218817" tIns="229108" rIns="218817"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dirty="0" smtClean="0">
              <a:solidFill>
                <a:schemeClr val="bg1"/>
              </a:solidFill>
            </a:rPr>
            <a:t>BI Score between 0.9 to 1</a:t>
          </a:r>
          <a:endParaRPr lang="en-US" sz="1100" b="1" kern="1200" dirty="0">
            <a:solidFill>
              <a:schemeClr val="bg1"/>
            </a:solidFill>
          </a:endParaRPr>
        </a:p>
      </dsp:txBody>
      <dsp:txXfrm>
        <a:off x="0" y="175803"/>
        <a:ext cx="2819399" cy="459112"/>
      </dsp:txXfrm>
    </dsp:sp>
    <dsp:sp modelId="{869DFC90-6132-4FC8-A233-E2FC33D71E8F}">
      <dsp:nvSpPr>
        <dsp:cNvPr id="0" name=""/>
        <dsp:cNvSpPr/>
      </dsp:nvSpPr>
      <dsp:spPr>
        <a:xfrm>
          <a:off x="140969" y="13443"/>
          <a:ext cx="1973579" cy="324720"/>
        </a:xfrm>
        <a:prstGeom prst="roundRect">
          <a:avLst/>
        </a:prstGeom>
        <a:solidFill>
          <a:srgbClr val="00B050"/>
        </a:solidFill>
        <a:ln w="12700" cap="sq"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4597" tIns="0" rIns="74597" bIns="0" numCol="1" spcCol="1270" anchor="ctr" anchorCtr="0">
          <a:noAutofit/>
        </a:bodyPr>
        <a:lstStyle/>
        <a:p>
          <a:pPr lvl="0" algn="l" defTabSz="488950">
            <a:lnSpc>
              <a:spcPct val="90000"/>
            </a:lnSpc>
            <a:spcBef>
              <a:spcPct val="0"/>
            </a:spcBef>
            <a:spcAft>
              <a:spcPct val="35000"/>
            </a:spcAft>
          </a:pPr>
          <a:r>
            <a:rPr lang="en-US" sz="1100" b="1" kern="1200" dirty="0" smtClean="0">
              <a:solidFill>
                <a:schemeClr val="bg1"/>
              </a:solidFill>
            </a:rPr>
            <a:t>VERY HIGH PROBABILITY</a:t>
          </a:r>
          <a:endParaRPr lang="en-US" sz="1100" b="1" kern="1200" dirty="0">
            <a:solidFill>
              <a:schemeClr val="bg1"/>
            </a:solidFill>
          </a:endParaRPr>
        </a:p>
      </dsp:txBody>
      <dsp:txXfrm>
        <a:off x="156821" y="29295"/>
        <a:ext cx="1941875" cy="293016"/>
      </dsp:txXfrm>
    </dsp:sp>
    <dsp:sp modelId="{3E6E004E-B818-4417-BE9A-2236AD5FC841}">
      <dsp:nvSpPr>
        <dsp:cNvPr id="0" name=""/>
        <dsp:cNvSpPr/>
      </dsp:nvSpPr>
      <dsp:spPr>
        <a:xfrm>
          <a:off x="0" y="856676"/>
          <a:ext cx="2819399" cy="459112"/>
        </a:xfrm>
        <a:prstGeom prst="rect">
          <a:avLst/>
        </a:prstGeom>
        <a:solidFill>
          <a:schemeClr val="tx2">
            <a:lumMod val="75000"/>
          </a:schemeClr>
        </a:solidFill>
        <a:ln w="12700" cap="sq"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218817" tIns="229108" rIns="218817"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dirty="0" smtClean="0">
              <a:solidFill>
                <a:schemeClr val="bg1"/>
              </a:solidFill>
            </a:rPr>
            <a:t>BI Score between 0.75 – 0.9</a:t>
          </a:r>
          <a:endParaRPr lang="en-US" sz="1100" b="1" kern="1200" dirty="0">
            <a:solidFill>
              <a:schemeClr val="bg1"/>
            </a:solidFill>
          </a:endParaRPr>
        </a:p>
      </dsp:txBody>
      <dsp:txXfrm>
        <a:off x="0" y="856676"/>
        <a:ext cx="2819399" cy="459112"/>
      </dsp:txXfrm>
    </dsp:sp>
    <dsp:sp modelId="{4D899AFE-8DB7-4F25-A05F-7F8A18CE5502}">
      <dsp:nvSpPr>
        <dsp:cNvPr id="0" name=""/>
        <dsp:cNvSpPr/>
      </dsp:nvSpPr>
      <dsp:spPr>
        <a:xfrm>
          <a:off x="140969" y="694316"/>
          <a:ext cx="1973579" cy="324720"/>
        </a:xfrm>
        <a:prstGeom prst="roundRect">
          <a:avLst/>
        </a:prstGeom>
        <a:solidFill>
          <a:srgbClr val="92D050"/>
        </a:solidFill>
        <a:ln w="12700" cap="sq"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4597" tIns="0" rIns="74597" bIns="0" numCol="1" spcCol="1270" anchor="ctr" anchorCtr="0">
          <a:noAutofit/>
        </a:bodyPr>
        <a:lstStyle/>
        <a:p>
          <a:pPr lvl="0" algn="l" defTabSz="488950">
            <a:lnSpc>
              <a:spcPct val="90000"/>
            </a:lnSpc>
            <a:spcBef>
              <a:spcPct val="0"/>
            </a:spcBef>
            <a:spcAft>
              <a:spcPct val="35000"/>
            </a:spcAft>
          </a:pPr>
          <a:r>
            <a:rPr lang="en-US" sz="1100" b="1" kern="1200" dirty="0" smtClean="0">
              <a:solidFill>
                <a:schemeClr val="bg1"/>
              </a:solidFill>
            </a:rPr>
            <a:t>HIGH PROBABILITY</a:t>
          </a:r>
          <a:endParaRPr lang="en-US" sz="1100" b="1" kern="1200" dirty="0">
            <a:solidFill>
              <a:schemeClr val="bg1"/>
            </a:solidFill>
          </a:endParaRPr>
        </a:p>
      </dsp:txBody>
      <dsp:txXfrm>
        <a:off x="156821" y="710168"/>
        <a:ext cx="1941875" cy="293016"/>
      </dsp:txXfrm>
    </dsp:sp>
    <dsp:sp modelId="{4B6ECA99-2BE3-4ECB-8078-663416097722}">
      <dsp:nvSpPr>
        <dsp:cNvPr id="0" name=""/>
        <dsp:cNvSpPr/>
      </dsp:nvSpPr>
      <dsp:spPr>
        <a:xfrm>
          <a:off x="0" y="1537548"/>
          <a:ext cx="2819399" cy="459112"/>
        </a:xfrm>
        <a:prstGeom prst="rect">
          <a:avLst/>
        </a:prstGeom>
        <a:solidFill>
          <a:schemeClr val="tx2">
            <a:lumMod val="75000"/>
          </a:schemeClr>
        </a:solidFill>
        <a:ln w="12700" cap="sq"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218817" tIns="229108" rIns="218817"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dirty="0" smtClean="0">
              <a:solidFill>
                <a:schemeClr val="bg1"/>
              </a:solidFill>
            </a:rPr>
            <a:t>BI Score between 0.35 - 0.75</a:t>
          </a:r>
          <a:endParaRPr lang="en-US" sz="1100" b="1" kern="1200" dirty="0">
            <a:solidFill>
              <a:schemeClr val="bg1"/>
            </a:solidFill>
          </a:endParaRPr>
        </a:p>
      </dsp:txBody>
      <dsp:txXfrm>
        <a:off x="0" y="1537548"/>
        <a:ext cx="2819399" cy="459112"/>
      </dsp:txXfrm>
    </dsp:sp>
    <dsp:sp modelId="{7386DBCD-BDF8-46AB-B37A-1596D1F714A0}">
      <dsp:nvSpPr>
        <dsp:cNvPr id="0" name=""/>
        <dsp:cNvSpPr/>
      </dsp:nvSpPr>
      <dsp:spPr>
        <a:xfrm>
          <a:off x="140969" y="1375188"/>
          <a:ext cx="1973579" cy="324720"/>
        </a:xfrm>
        <a:prstGeom prst="roundRect">
          <a:avLst/>
        </a:prstGeom>
        <a:gradFill flip="none" rotWithShape="0">
          <a:gsLst>
            <a:gs pos="0">
              <a:srgbClr val="FFC000">
                <a:shade val="30000"/>
                <a:satMod val="115000"/>
              </a:srgbClr>
            </a:gs>
            <a:gs pos="50000">
              <a:srgbClr val="FFC000">
                <a:shade val="67500"/>
                <a:satMod val="115000"/>
              </a:srgbClr>
            </a:gs>
            <a:gs pos="100000">
              <a:srgbClr val="FFC000">
                <a:shade val="100000"/>
                <a:satMod val="115000"/>
              </a:srgbClr>
            </a:gs>
          </a:gsLst>
          <a:lin ang="10800000" scaled="1"/>
          <a:tileRect/>
        </a:gradFill>
        <a:ln w="12700" cap="sq"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4597" tIns="0" rIns="74597" bIns="0" numCol="1" spcCol="1270" anchor="ctr" anchorCtr="0">
          <a:noAutofit/>
        </a:bodyPr>
        <a:lstStyle/>
        <a:p>
          <a:pPr lvl="0" algn="l" defTabSz="488950">
            <a:lnSpc>
              <a:spcPct val="90000"/>
            </a:lnSpc>
            <a:spcBef>
              <a:spcPct val="0"/>
            </a:spcBef>
            <a:spcAft>
              <a:spcPct val="35000"/>
            </a:spcAft>
          </a:pPr>
          <a:r>
            <a:rPr lang="en-US" sz="1100" b="1" kern="1200" dirty="0" smtClean="0">
              <a:solidFill>
                <a:schemeClr val="bg1"/>
              </a:solidFill>
            </a:rPr>
            <a:t>MEDIUM PROBABILITY</a:t>
          </a:r>
          <a:endParaRPr lang="en-US" sz="1100" b="1" kern="1200" dirty="0">
            <a:solidFill>
              <a:schemeClr val="bg1"/>
            </a:solidFill>
          </a:endParaRPr>
        </a:p>
      </dsp:txBody>
      <dsp:txXfrm>
        <a:off x="156821" y="1391040"/>
        <a:ext cx="1941875" cy="293016"/>
      </dsp:txXfrm>
    </dsp:sp>
    <dsp:sp modelId="{DFBE7D8B-8D75-4536-8967-D69E1B80C69F}">
      <dsp:nvSpPr>
        <dsp:cNvPr id="0" name=""/>
        <dsp:cNvSpPr/>
      </dsp:nvSpPr>
      <dsp:spPr>
        <a:xfrm>
          <a:off x="0" y="2218421"/>
          <a:ext cx="2819399" cy="459112"/>
        </a:xfrm>
        <a:prstGeom prst="rect">
          <a:avLst/>
        </a:prstGeom>
        <a:solidFill>
          <a:schemeClr val="tx2">
            <a:lumMod val="75000"/>
          </a:schemeClr>
        </a:solidFill>
        <a:ln w="12700" cap="sq"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218817" tIns="229108" rIns="218817"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dirty="0" smtClean="0">
              <a:solidFill>
                <a:schemeClr val="bg1"/>
              </a:solidFill>
            </a:rPr>
            <a:t>BI Score between 0.15 - 0.35</a:t>
          </a:r>
          <a:endParaRPr lang="en-US" sz="1100" b="1" kern="1200" dirty="0">
            <a:solidFill>
              <a:schemeClr val="bg1"/>
            </a:solidFill>
          </a:endParaRPr>
        </a:p>
      </dsp:txBody>
      <dsp:txXfrm>
        <a:off x="0" y="2218421"/>
        <a:ext cx="2819399" cy="459112"/>
      </dsp:txXfrm>
    </dsp:sp>
    <dsp:sp modelId="{1D53FC4E-73FF-441E-B8AF-A19419477578}">
      <dsp:nvSpPr>
        <dsp:cNvPr id="0" name=""/>
        <dsp:cNvSpPr/>
      </dsp:nvSpPr>
      <dsp:spPr>
        <a:xfrm>
          <a:off x="140969" y="2056061"/>
          <a:ext cx="1973579" cy="324720"/>
        </a:xfrm>
        <a:prstGeom prst="roundRect">
          <a:avLst/>
        </a:prstGeom>
        <a:solidFill>
          <a:schemeClr val="accent6">
            <a:lumMod val="75000"/>
          </a:schemeClr>
        </a:solidFill>
        <a:ln w="12700" cap="sq"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4597" tIns="0" rIns="74597" bIns="0" numCol="1" spcCol="1270" anchor="ctr" anchorCtr="0">
          <a:noAutofit/>
        </a:bodyPr>
        <a:lstStyle/>
        <a:p>
          <a:pPr lvl="0" algn="l" defTabSz="488950">
            <a:lnSpc>
              <a:spcPct val="90000"/>
            </a:lnSpc>
            <a:spcBef>
              <a:spcPct val="0"/>
            </a:spcBef>
            <a:spcAft>
              <a:spcPct val="35000"/>
            </a:spcAft>
          </a:pPr>
          <a:r>
            <a:rPr lang="en-US" sz="1100" b="1" kern="1200" dirty="0" smtClean="0">
              <a:solidFill>
                <a:schemeClr val="bg1"/>
              </a:solidFill>
            </a:rPr>
            <a:t>LOW PROBABILITY</a:t>
          </a:r>
          <a:endParaRPr lang="en-US" sz="1100" b="1" kern="1200" dirty="0">
            <a:solidFill>
              <a:schemeClr val="bg1"/>
            </a:solidFill>
          </a:endParaRPr>
        </a:p>
      </dsp:txBody>
      <dsp:txXfrm>
        <a:off x="156821" y="2071913"/>
        <a:ext cx="1941875" cy="293016"/>
      </dsp:txXfrm>
    </dsp:sp>
    <dsp:sp modelId="{4144CFCC-39F0-496B-9C00-E87FEF287482}">
      <dsp:nvSpPr>
        <dsp:cNvPr id="0" name=""/>
        <dsp:cNvSpPr/>
      </dsp:nvSpPr>
      <dsp:spPr>
        <a:xfrm>
          <a:off x="0" y="2899293"/>
          <a:ext cx="2819399" cy="459112"/>
        </a:xfrm>
        <a:prstGeom prst="rect">
          <a:avLst/>
        </a:prstGeom>
        <a:solidFill>
          <a:schemeClr val="tx2">
            <a:lumMod val="75000"/>
          </a:schemeClr>
        </a:solidFill>
        <a:ln w="12700" cap="sq"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218817" tIns="229108" rIns="218817"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dirty="0" smtClean="0">
              <a:solidFill>
                <a:schemeClr val="bg1"/>
              </a:solidFill>
            </a:rPr>
            <a:t>BI Score between 0 to 0.15</a:t>
          </a:r>
          <a:endParaRPr lang="en-US" sz="1100" b="1" kern="1200" dirty="0">
            <a:solidFill>
              <a:schemeClr val="bg1"/>
            </a:solidFill>
          </a:endParaRPr>
        </a:p>
      </dsp:txBody>
      <dsp:txXfrm>
        <a:off x="0" y="2899293"/>
        <a:ext cx="2819399" cy="459112"/>
      </dsp:txXfrm>
    </dsp:sp>
    <dsp:sp modelId="{710B19E8-7B0B-400B-AC7C-266C2AB535A1}">
      <dsp:nvSpPr>
        <dsp:cNvPr id="0" name=""/>
        <dsp:cNvSpPr/>
      </dsp:nvSpPr>
      <dsp:spPr>
        <a:xfrm>
          <a:off x="140969" y="2736933"/>
          <a:ext cx="1973579" cy="324720"/>
        </a:xfrm>
        <a:prstGeom prst="roundRect">
          <a:avLst/>
        </a:prstGeom>
        <a:solidFill>
          <a:srgbClr val="C00000"/>
        </a:solidFill>
        <a:ln w="12700" cap="sq"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4597" tIns="0" rIns="74597" bIns="0" numCol="1" spcCol="1270" anchor="ctr" anchorCtr="0">
          <a:noAutofit/>
        </a:bodyPr>
        <a:lstStyle/>
        <a:p>
          <a:pPr lvl="0" algn="l" defTabSz="488950">
            <a:lnSpc>
              <a:spcPct val="90000"/>
            </a:lnSpc>
            <a:spcBef>
              <a:spcPct val="0"/>
            </a:spcBef>
            <a:spcAft>
              <a:spcPct val="35000"/>
            </a:spcAft>
          </a:pPr>
          <a:r>
            <a:rPr lang="en-US" sz="1100" b="1" kern="1200" dirty="0" smtClean="0">
              <a:solidFill>
                <a:schemeClr val="bg1"/>
              </a:solidFill>
            </a:rPr>
            <a:t>VERY LOW PROBABILITY</a:t>
          </a:r>
          <a:endParaRPr lang="en-US" sz="1100" b="1" kern="1200" dirty="0">
            <a:solidFill>
              <a:schemeClr val="bg1"/>
            </a:solidFill>
          </a:endParaRPr>
        </a:p>
      </dsp:txBody>
      <dsp:txXfrm>
        <a:off x="156821" y="2752785"/>
        <a:ext cx="1941875"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DB9463-0702-4B67-AEE8-3AF9E6DFA813}" type="datetimeFigureOut">
              <a:rPr lang="en-US" smtClean="0"/>
              <a:t>1/3/2018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17E45-1FEA-48B3-8AF1-70535EBAECFC}" type="slidenum">
              <a:rPr lang="en-US" smtClean="0"/>
              <a:t>‹#›</a:t>
            </a:fld>
            <a:endParaRPr lang="en-US"/>
          </a:p>
        </p:txBody>
      </p:sp>
    </p:spTree>
    <p:extLst>
      <p:ext uri="{BB962C8B-B14F-4D97-AF65-F5344CB8AC3E}">
        <p14:creationId xmlns:p14="http://schemas.microsoft.com/office/powerpoint/2010/main" val="1265531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17E45-1FEA-48B3-8AF1-70535EBAECFC}" type="slidenum">
              <a:rPr lang="en-US" smtClean="0"/>
              <a:t>6</a:t>
            </a:fld>
            <a:endParaRPr lang="en-US"/>
          </a:p>
        </p:txBody>
      </p:sp>
    </p:spTree>
    <p:extLst>
      <p:ext uri="{BB962C8B-B14F-4D97-AF65-F5344CB8AC3E}">
        <p14:creationId xmlns:p14="http://schemas.microsoft.com/office/powerpoint/2010/main" val="2206299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31089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240280"/>
            <a:ext cx="4114800" cy="685800"/>
          </a:xfrm>
        </p:spPr>
        <p:txBody>
          <a:bodyPr>
            <a:noAutofit/>
          </a:bodyPr>
          <a:lstStyle>
            <a:lvl1pPr marL="0" indent="0" algn="l">
              <a:spcBef>
                <a:spcPts val="900"/>
              </a:spcBef>
              <a:buNone/>
              <a:defRPr>
                <a:solidFill>
                  <a:schemeClr val="tx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0242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5" name="Group 14"/>
          <p:cNvGrpSpPr/>
          <p:nvPr userDrawn="1"/>
        </p:nvGrpSpPr>
        <p:grpSpPr>
          <a:xfrm>
            <a:off x="2514600" y="365760"/>
            <a:ext cx="4114800" cy="4114800"/>
            <a:chOff x="2514600" y="365760"/>
            <a:chExt cx="4114800" cy="4114800"/>
          </a:xfrm>
        </p:grpSpPr>
        <p:sp>
          <p:nvSpPr>
            <p:cNvPr id="13" name="Oval 12"/>
            <p:cNvSpPr>
              <a:spLocks noChangeAspect="1"/>
            </p:cNvSpPr>
            <p:nvPr userDrawn="1"/>
          </p:nvSpPr>
          <p:spPr bwMode="gray">
            <a:xfrm>
              <a:off x="2514600" y="365760"/>
              <a:ext cx="4114800" cy="4114800"/>
            </a:xfrm>
            <a:prstGeom prst="ellipse">
              <a:avLst/>
            </a:prstGeom>
            <a:solidFill>
              <a:srgbClr val="E4E5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FFFFFF"/>
                </a:solidFill>
              </a:endParaRPr>
            </a:p>
          </p:txBody>
        </p:sp>
        <p:sp>
          <p:nvSpPr>
            <p:cNvPr id="14" name="Oval 13"/>
            <p:cNvSpPr>
              <a:spLocks noChangeAspect="1"/>
            </p:cNvSpPr>
            <p:nvPr userDrawn="1"/>
          </p:nvSpPr>
          <p:spPr bwMode="hidden">
            <a:xfrm>
              <a:off x="2514600" y="3657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FFFFFF"/>
                </a:solidFill>
              </a:endParaRPr>
            </a:p>
          </p:txBody>
        </p:sp>
      </p:grpSp>
      <p:sp>
        <p:nvSpPr>
          <p:cNvPr id="4" name="Date Placeholder 3"/>
          <p:cNvSpPr>
            <a:spLocks noGrp="1"/>
          </p:cNvSpPr>
          <p:nvPr userDrawn="1">
            <p:ph type="dt" sz="half" idx="10"/>
          </p:nvPr>
        </p:nvSpPr>
        <p:spPr bwMode="gray"/>
        <p:txBody>
          <a:bodyPr/>
          <a:lstStyle/>
          <a:p>
            <a:r>
              <a:rPr lang="en-US" smtClean="0">
                <a:solidFill>
                  <a:srgbClr val="000000"/>
                </a:solidFill>
              </a:rPr>
              <a:t>Month 00, 0000</a:t>
            </a:r>
            <a:endParaRPr lang="en-US">
              <a:solidFill>
                <a:srgbClr val="000000"/>
              </a:solidFill>
            </a:endParaRP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solidFill>
                  <a:srgbClr val="000000"/>
                </a:solidFill>
              </a:rPr>
              <a:pPr/>
              <a:t>‹#›</a:t>
            </a:fld>
            <a:endParaRPr lang="en-US">
              <a:solidFill>
                <a:srgbClr val="000000"/>
              </a:solidFill>
            </a:endParaRPr>
          </a:p>
        </p:txBody>
      </p:sp>
      <p:sp>
        <p:nvSpPr>
          <p:cNvPr id="9" name="Title 1"/>
          <p:cNvSpPr>
            <a:spLocks noGrp="1"/>
          </p:cNvSpPr>
          <p:nvPr userDrawn="1">
            <p:ph type="title"/>
          </p:nvPr>
        </p:nvSpPr>
        <p:spPr bwMode="gray">
          <a:xfrm>
            <a:off x="3337560" y="11887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Tree>
    <p:extLst>
      <p:ext uri="{BB962C8B-B14F-4D97-AF65-F5344CB8AC3E}">
        <p14:creationId xmlns:p14="http://schemas.microsoft.com/office/powerpoint/2010/main" val="319583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2514600" y="365760"/>
            <a:ext cx="4114800" cy="4114800"/>
            <a:chOff x="2514600" y="365760"/>
            <a:chExt cx="4114800" cy="4114800"/>
          </a:xfrm>
        </p:grpSpPr>
        <p:sp>
          <p:nvSpPr>
            <p:cNvPr id="10" name="Oval 9"/>
            <p:cNvSpPr>
              <a:spLocks noChangeAspect="1"/>
            </p:cNvSpPr>
            <p:nvPr userDrawn="1"/>
          </p:nvSpPr>
          <p:spPr bwMode="gray">
            <a:xfrm>
              <a:off x="2514600" y="365760"/>
              <a:ext cx="4114800" cy="4114800"/>
            </a:xfrm>
            <a:prstGeom prst="ellipse">
              <a:avLst/>
            </a:prstGeom>
            <a:solidFill>
              <a:srgbClr val="E4E5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FFFFFF"/>
                </a:solidFill>
              </a:endParaRPr>
            </a:p>
          </p:txBody>
        </p:sp>
        <p:sp>
          <p:nvSpPr>
            <p:cNvPr id="11" name="Oval 10"/>
            <p:cNvSpPr>
              <a:spLocks noChangeAspect="1"/>
            </p:cNvSpPr>
            <p:nvPr userDrawn="1"/>
          </p:nvSpPr>
          <p:spPr bwMode="hidden">
            <a:xfrm>
              <a:off x="2514600" y="3657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FFFFFF"/>
                </a:solidFill>
              </a:endParaRPr>
            </a:p>
          </p:txBody>
        </p:sp>
      </p:grpSp>
      <p:sp>
        <p:nvSpPr>
          <p:cNvPr id="4" name="Date Placeholder 3"/>
          <p:cNvSpPr>
            <a:spLocks noGrp="1"/>
          </p:cNvSpPr>
          <p:nvPr userDrawn="1">
            <p:ph type="dt" sz="half" idx="10"/>
          </p:nvPr>
        </p:nvSpPr>
        <p:spPr bwMode="gray"/>
        <p:txBody>
          <a:bodyPr/>
          <a:lstStyle/>
          <a:p>
            <a:r>
              <a:rPr lang="en-US" smtClean="0">
                <a:solidFill>
                  <a:srgbClr val="000000"/>
                </a:solidFill>
              </a:rPr>
              <a:t>Month 00, 0000</a:t>
            </a:r>
            <a:endParaRPr lang="en-US">
              <a:solidFill>
                <a:srgbClr val="000000"/>
              </a:solidFill>
            </a:endParaRP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solidFill>
                  <a:srgbClr val="000000"/>
                </a:solidFill>
              </a:rPr>
              <a:pPr/>
              <a:t>‹#›</a:t>
            </a:fld>
            <a:endParaRPr lang="en-US">
              <a:solidFill>
                <a:srgbClr val="000000"/>
              </a:solidFill>
            </a:endParaRPr>
          </a:p>
        </p:txBody>
      </p:sp>
      <p:sp>
        <p:nvSpPr>
          <p:cNvPr id="9" name="Title 1"/>
          <p:cNvSpPr>
            <a:spLocks noGrp="1"/>
          </p:cNvSpPr>
          <p:nvPr userDrawn="1">
            <p:ph type="title"/>
          </p:nvPr>
        </p:nvSpPr>
        <p:spPr bwMode="gray">
          <a:xfrm>
            <a:off x="3337560" y="11887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Tree>
    <p:extLst>
      <p:ext uri="{BB962C8B-B14F-4D97-AF65-F5344CB8AC3E}">
        <p14:creationId xmlns:p14="http://schemas.microsoft.com/office/powerpoint/2010/main" val="2551930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2514600" y="365760"/>
            <a:ext cx="4114800" cy="4114800"/>
            <a:chOff x="2514600" y="365760"/>
            <a:chExt cx="4114800" cy="4114800"/>
          </a:xfrm>
        </p:grpSpPr>
        <p:sp>
          <p:nvSpPr>
            <p:cNvPr id="10" name="Oval 9"/>
            <p:cNvSpPr>
              <a:spLocks noChangeAspect="1"/>
            </p:cNvSpPr>
            <p:nvPr userDrawn="1"/>
          </p:nvSpPr>
          <p:spPr bwMode="gray">
            <a:xfrm>
              <a:off x="2514600" y="365760"/>
              <a:ext cx="4114800" cy="4114800"/>
            </a:xfrm>
            <a:prstGeom prst="ellipse">
              <a:avLst/>
            </a:prstGeom>
            <a:solidFill>
              <a:srgbClr val="E4E5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FFFFFF"/>
                </a:solidFill>
              </a:endParaRPr>
            </a:p>
          </p:txBody>
        </p:sp>
        <p:sp>
          <p:nvSpPr>
            <p:cNvPr id="11" name="Oval 10"/>
            <p:cNvSpPr>
              <a:spLocks noChangeAspect="1"/>
            </p:cNvSpPr>
            <p:nvPr userDrawn="1"/>
          </p:nvSpPr>
          <p:spPr bwMode="hidden">
            <a:xfrm>
              <a:off x="2514600" y="3657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FFFFFF"/>
                </a:solidFill>
              </a:endParaRPr>
            </a:p>
          </p:txBody>
        </p:sp>
      </p:grpSp>
      <p:sp>
        <p:nvSpPr>
          <p:cNvPr id="4" name="Date Placeholder 3"/>
          <p:cNvSpPr>
            <a:spLocks noGrp="1"/>
          </p:cNvSpPr>
          <p:nvPr userDrawn="1">
            <p:ph type="dt" sz="half" idx="10"/>
          </p:nvPr>
        </p:nvSpPr>
        <p:spPr bwMode="gray"/>
        <p:txBody>
          <a:bodyPr/>
          <a:lstStyle/>
          <a:p>
            <a:r>
              <a:rPr lang="en-US" smtClean="0">
                <a:solidFill>
                  <a:srgbClr val="000000"/>
                </a:solidFill>
              </a:rPr>
              <a:t>Month 00, 0000</a:t>
            </a:r>
            <a:endParaRPr lang="en-US">
              <a:solidFill>
                <a:srgbClr val="000000"/>
              </a:solidFill>
            </a:endParaRP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solidFill>
                  <a:srgbClr val="000000"/>
                </a:solidFill>
              </a:rPr>
              <a:pPr/>
              <a:t>‹#›</a:t>
            </a:fld>
            <a:endParaRPr lang="en-US">
              <a:solidFill>
                <a:srgbClr val="000000"/>
              </a:solidFill>
            </a:endParaRPr>
          </a:p>
        </p:txBody>
      </p:sp>
      <p:sp>
        <p:nvSpPr>
          <p:cNvPr id="9" name="Title 1"/>
          <p:cNvSpPr>
            <a:spLocks noGrp="1"/>
          </p:cNvSpPr>
          <p:nvPr userDrawn="1">
            <p:ph type="title"/>
          </p:nvPr>
        </p:nvSpPr>
        <p:spPr bwMode="gray">
          <a:xfrm>
            <a:off x="3337560" y="11887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Tree>
    <p:extLst>
      <p:ext uri="{BB962C8B-B14F-4D97-AF65-F5344CB8AC3E}">
        <p14:creationId xmlns:p14="http://schemas.microsoft.com/office/powerpoint/2010/main" val="168789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2514600" y="365760"/>
            <a:ext cx="4114800" cy="4114800"/>
            <a:chOff x="2514600" y="365760"/>
            <a:chExt cx="4114800" cy="4114800"/>
          </a:xfrm>
        </p:grpSpPr>
        <p:sp>
          <p:nvSpPr>
            <p:cNvPr id="10" name="Oval 9"/>
            <p:cNvSpPr>
              <a:spLocks noChangeAspect="1"/>
            </p:cNvSpPr>
            <p:nvPr userDrawn="1"/>
          </p:nvSpPr>
          <p:spPr bwMode="gray">
            <a:xfrm>
              <a:off x="2514600" y="365760"/>
              <a:ext cx="4114800" cy="4114800"/>
            </a:xfrm>
            <a:prstGeom prst="ellipse">
              <a:avLst/>
            </a:prstGeom>
            <a:solidFill>
              <a:srgbClr val="E4E5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FFFFFF"/>
                </a:solidFill>
              </a:endParaRPr>
            </a:p>
          </p:txBody>
        </p:sp>
        <p:sp>
          <p:nvSpPr>
            <p:cNvPr id="11" name="Oval 10"/>
            <p:cNvSpPr>
              <a:spLocks noChangeAspect="1"/>
            </p:cNvSpPr>
            <p:nvPr userDrawn="1"/>
          </p:nvSpPr>
          <p:spPr bwMode="hidden">
            <a:xfrm>
              <a:off x="2514600" y="3657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FFFFFF"/>
                </a:solidFill>
              </a:endParaRPr>
            </a:p>
          </p:txBody>
        </p:sp>
      </p:grpSp>
      <p:sp>
        <p:nvSpPr>
          <p:cNvPr id="4" name="Date Placeholder 3"/>
          <p:cNvSpPr>
            <a:spLocks noGrp="1"/>
          </p:cNvSpPr>
          <p:nvPr userDrawn="1">
            <p:ph type="dt" sz="half" idx="10"/>
          </p:nvPr>
        </p:nvSpPr>
        <p:spPr bwMode="gray"/>
        <p:txBody>
          <a:bodyPr/>
          <a:lstStyle/>
          <a:p>
            <a:r>
              <a:rPr lang="en-US" smtClean="0">
                <a:solidFill>
                  <a:srgbClr val="000000"/>
                </a:solidFill>
              </a:rPr>
              <a:t>Month 00, 0000</a:t>
            </a:r>
            <a:endParaRPr lang="en-US">
              <a:solidFill>
                <a:srgbClr val="000000"/>
              </a:solidFill>
            </a:endParaRP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solidFill>
                  <a:srgbClr val="000000"/>
                </a:solidFill>
              </a:rPr>
              <a:pPr/>
              <a:t>‹#›</a:t>
            </a:fld>
            <a:endParaRPr lang="en-US">
              <a:solidFill>
                <a:srgbClr val="000000"/>
              </a:solidFill>
            </a:endParaRPr>
          </a:p>
        </p:txBody>
      </p:sp>
      <p:sp>
        <p:nvSpPr>
          <p:cNvPr id="9" name="Title 1"/>
          <p:cNvSpPr>
            <a:spLocks noGrp="1"/>
          </p:cNvSpPr>
          <p:nvPr userDrawn="1">
            <p:ph type="title"/>
          </p:nvPr>
        </p:nvSpPr>
        <p:spPr bwMode="gray">
          <a:xfrm>
            <a:off x="3337560" y="11887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Tree>
    <p:extLst>
      <p:ext uri="{BB962C8B-B14F-4D97-AF65-F5344CB8AC3E}">
        <p14:creationId xmlns:p14="http://schemas.microsoft.com/office/powerpoint/2010/main" val="2864540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2336"/>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solidFill>
                  <a:srgbClr val="000000"/>
                </a:solidFill>
              </a:rPr>
              <a:t>Month 00, 0000</a:t>
            </a:r>
            <a:endParaRPr lang="en-US">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a:solidFill>
                <a:srgbClr val="000000"/>
              </a:solidFill>
            </a:endParaRPr>
          </a:p>
        </p:txBody>
      </p:sp>
      <p:sp>
        <p:nvSpPr>
          <p:cNvPr id="10" name="Text Placeholder 9"/>
          <p:cNvSpPr>
            <a:spLocks noGrp="1"/>
          </p:cNvSpPr>
          <p:nvPr>
            <p:ph type="body" sz="quarter" idx="13"/>
          </p:nvPr>
        </p:nvSpPr>
        <p:spPr>
          <a:xfrm>
            <a:off x="4800599" y="420624"/>
            <a:ext cx="3886200" cy="24963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7220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3429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srgbClr val="FFFFFF"/>
              </a:solidFill>
            </a:endParaRPr>
          </a:p>
        </p:txBody>
      </p:sp>
      <p:sp>
        <p:nvSpPr>
          <p:cNvPr id="4" name="Date Placeholder 3"/>
          <p:cNvSpPr>
            <a:spLocks noGrp="1"/>
          </p:cNvSpPr>
          <p:nvPr>
            <p:ph type="dt" sz="half" idx="10"/>
          </p:nvPr>
        </p:nvSpPr>
        <p:spPr bwMode="gray"/>
        <p:txBody>
          <a:bodyPr/>
          <a:lstStyle/>
          <a:p>
            <a:r>
              <a:rPr lang="en-US" smtClean="0">
                <a:solidFill>
                  <a:srgbClr val="000000"/>
                </a:solidFill>
              </a:rPr>
              <a:t>Month 00, 0000</a:t>
            </a:r>
            <a:endParaRPr lang="en-US">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a:solidFill>
                <a:srgbClr val="000000"/>
              </a:solidFill>
            </a:endParaRPr>
          </a:p>
        </p:txBody>
      </p:sp>
      <p:sp>
        <p:nvSpPr>
          <p:cNvPr id="8" name="Title 1"/>
          <p:cNvSpPr>
            <a:spLocks noGrp="1"/>
          </p:cNvSpPr>
          <p:nvPr>
            <p:ph type="title"/>
          </p:nvPr>
        </p:nvSpPr>
        <p:spPr bwMode="gray">
          <a:xfrm>
            <a:off x="457200" y="402336"/>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9" name="Text Placeholder 9"/>
          <p:cNvSpPr>
            <a:spLocks noGrp="1"/>
          </p:cNvSpPr>
          <p:nvPr>
            <p:ph type="body" sz="quarter" idx="13"/>
          </p:nvPr>
        </p:nvSpPr>
        <p:spPr>
          <a:xfrm>
            <a:off x="4800599" y="420624"/>
            <a:ext cx="3886200" cy="24963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1890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3429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srgbClr val="FFFFFF"/>
              </a:solidFill>
            </a:endParaRPr>
          </a:p>
        </p:txBody>
      </p:sp>
      <p:sp>
        <p:nvSpPr>
          <p:cNvPr id="4" name="Date Placeholder 3"/>
          <p:cNvSpPr>
            <a:spLocks noGrp="1"/>
          </p:cNvSpPr>
          <p:nvPr>
            <p:ph type="dt" sz="half" idx="10"/>
          </p:nvPr>
        </p:nvSpPr>
        <p:spPr bwMode="gray"/>
        <p:txBody>
          <a:bodyPr/>
          <a:lstStyle/>
          <a:p>
            <a:r>
              <a:rPr lang="en-US" smtClean="0">
                <a:solidFill>
                  <a:srgbClr val="000000"/>
                </a:solidFill>
              </a:rPr>
              <a:t>Month 00, 0000</a:t>
            </a:r>
            <a:endParaRPr lang="en-US">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a:solidFill>
                <a:srgbClr val="000000"/>
              </a:solidFill>
            </a:endParaRPr>
          </a:p>
        </p:txBody>
      </p:sp>
      <p:sp>
        <p:nvSpPr>
          <p:cNvPr id="12" name="Title 1"/>
          <p:cNvSpPr>
            <a:spLocks noGrp="1"/>
          </p:cNvSpPr>
          <p:nvPr>
            <p:ph type="title"/>
          </p:nvPr>
        </p:nvSpPr>
        <p:spPr bwMode="gray">
          <a:xfrm>
            <a:off x="457200" y="402336"/>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4800599" y="420624"/>
            <a:ext cx="3886200" cy="24963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3901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3429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srgbClr val="FFFFFF"/>
              </a:solidFill>
            </a:endParaRPr>
          </a:p>
        </p:txBody>
      </p:sp>
      <p:sp>
        <p:nvSpPr>
          <p:cNvPr id="4" name="Date Placeholder 3"/>
          <p:cNvSpPr>
            <a:spLocks noGrp="1"/>
          </p:cNvSpPr>
          <p:nvPr>
            <p:ph type="dt" sz="half" idx="10"/>
          </p:nvPr>
        </p:nvSpPr>
        <p:spPr bwMode="gray"/>
        <p:txBody>
          <a:bodyPr/>
          <a:lstStyle/>
          <a:p>
            <a:r>
              <a:rPr lang="en-US" smtClean="0">
                <a:solidFill>
                  <a:srgbClr val="000000"/>
                </a:solidFill>
              </a:rPr>
              <a:t>Month 00, 0000</a:t>
            </a:r>
            <a:endParaRPr lang="en-US">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a:solidFill>
                <a:srgbClr val="000000"/>
              </a:solidFill>
            </a:endParaRPr>
          </a:p>
        </p:txBody>
      </p:sp>
      <p:sp>
        <p:nvSpPr>
          <p:cNvPr id="9" name="Title 1"/>
          <p:cNvSpPr>
            <a:spLocks noGrp="1"/>
          </p:cNvSpPr>
          <p:nvPr>
            <p:ph type="title"/>
          </p:nvPr>
        </p:nvSpPr>
        <p:spPr bwMode="gray">
          <a:xfrm>
            <a:off x="457200" y="402336"/>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11" name="Text Placeholder 9"/>
          <p:cNvSpPr>
            <a:spLocks noGrp="1"/>
          </p:cNvSpPr>
          <p:nvPr>
            <p:ph type="body" sz="quarter" idx="13"/>
          </p:nvPr>
        </p:nvSpPr>
        <p:spPr>
          <a:xfrm>
            <a:off x="4800599" y="420624"/>
            <a:ext cx="3886200" cy="24963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4642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3429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srgbClr val="FFFFFF"/>
              </a:solidFill>
            </a:endParaRPr>
          </a:p>
        </p:txBody>
      </p:sp>
      <p:sp>
        <p:nvSpPr>
          <p:cNvPr id="4" name="Date Placeholder 3"/>
          <p:cNvSpPr>
            <a:spLocks noGrp="1"/>
          </p:cNvSpPr>
          <p:nvPr>
            <p:ph type="dt" sz="half" idx="10"/>
          </p:nvPr>
        </p:nvSpPr>
        <p:spPr bwMode="gray"/>
        <p:txBody>
          <a:bodyPr/>
          <a:lstStyle/>
          <a:p>
            <a:r>
              <a:rPr lang="en-US" smtClean="0">
                <a:solidFill>
                  <a:srgbClr val="000000"/>
                </a:solidFill>
              </a:rPr>
              <a:t>Month 00, 0000</a:t>
            </a:r>
            <a:endParaRPr lang="en-US">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a:solidFill>
                <a:srgbClr val="000000"/>
              </a:solidFill>
            </a:endParaRPr>
          </a:p>
        </p:txBody>
      </p:sp>
      <p:sp>
        <p:nvSpPr>
          <p:cNvPr id="9" name="Title 1"/>
          <p:cNvSpPr>
            <a:spLocks noGrp="1"/>
          </p:cNvSpPr>
          <p:nvPr>
            <p:ph type="title"/>
          </p:nvPr>
        </p:nvSpPr>
        <p:spPr bwMode="gray">
          <a:xfrm>
            <a:off x="457200" y="402336"/>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11" name="Text Placeholder 9"/>
          <p:cNvSpPr>
            <a:spLocks noGrp="1"/>
          </p:cNvSpPr>
          <p:nvPr>
            <p:ph type="body" sz="quarter" idx="13"/>
          </p:nvPr>
        </p:nvSpPr>
        <p:spPr>
          <a:xfrm>
            <a:off x="4800599" y="420624"/>
            <a:ext cx="3886200" cy="24963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7122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402336"/>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r>
              <a:rPr lang="en-US"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46347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3429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srgbClr val="FFFFFF"/>
              </a:solidFill>
            </a:endParaRPr>
          </a:p>
        </p:txBody>
      </p:sp>
      <p:sp>
        <p:nvSpPr>
          <p:cNvPr id="6" name="Title 1"/>
          <p:cNvSpPr>
            <a:spLocks noGrp="1"/>
          </p:cNvSpPr>
          <p:nvPr>
            <p:ph type="ctrTitle"/>
          </p:nvPr>
        </p:nvSpPr>
        <p:spPr bwMode="gray">
          <a:xfrm>
            <a:off x="457200" y="31089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8" name="Subtitle 2"/>
          <p:cNvSpPr>
            <a:spLocks noGrp="1"/>
          </p:cNvSpPr>
          <p:nvPr>
            <p:ph type="subTitle" idx="1"/>
          </p:nvPr>
        </p:nvSpPr>
        <p:spPr bwMode="gray">
          <a:xfrm>
            <a:off x="457200" y="2240280"/>
            <a:ext cx="4114800" cy="685800"/>
          </a:xfrm>
        </p:spPr>
        <p:txBody>
          <a:bodyPr>
            <a:noAutofit/>
          </a:bodyPr>
          <a:lstStyle>
            <a:lvl1pPr marL="0" indent="0" algn="l">
              <a:spcBef>
                <a:spcPts val="900"/>
              </a:spcBef>
              <a:buNone/>
              <a:defRPr>
                <a:solidFill>
                  <a:schemeClr val="tx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0838500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5143500"/>
          </a:xfrm>
          <a:noFill/>
        </p:spPr>
        <p:txBody>
          <a:bodyPr anchor="ctr" anchorCtr="0">
            <a:normAutofit/>
          </a:bodyPr>
          <a:lstStyle>
            <a:lvl1pPr marL="0" marR="0" indent="0" algn="ctr" defTabSz="457189"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approximately 6:5 proportion.</a:t>
            </a:r>
          </a:p>
        </p:txBody>
      </p:sp>
      <p:sp>
        <p:nvSpPr>
          <p:cNvPr id="3" name="Date Placeholder 2"/>
          <p:cNvSpPr>
            <a:spLocks noGrp="1"/>
          </p:cNvSpPr>
          <p:nvPr>
            <p:ph type="dt" sz="half" idx="10"/>
          </p:nvPr>
        </p:nvSpPr>
        <p:spPr bwMode="gray">
          <a:xfrm>
            <a:off x="7543800" y="4700016"/>
            <a:ext cx="914400" cy="228600"/>
          </a:xfrm>
        </p:spPr>
        <p:txBody>
          <a:bodyPr/>
          <a:lstStyle/>
          <a:p>
            <a:r>
              <a:rPr lang="en-US"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8" name="Text Placeholder 21"/>
          <p:cNvSpPr>
            <a:spLocks noGrp="1"/>
          </p:cNvSpPr>
          <p:nvPr>
            <p:ph type="body" sz="quarter" idx="16"/>
          </p:nvPr>
        </p:nvSpPr>
        <p:spPr bwMode="gray">
          <a:xfrm>
            <a:off x="457200"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348226" y="4637114"/>
            <a:ext cx="1069848" cy="37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93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3054096" y="-2"/>
            <a:ext cx="6089904" cy="51435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dirty="0">
              <a:solidFill>
                <a:srgbClr val="FFFFFF"/>
              </a:solidFill>
            </a:endParaRPr>
          </a:p>
        </p:txBody>
      </p:sp>
      <p:sp>
        <p:nvSpPr>
          <p:cNvPr id="3" name="Date Placeholder 2"/>
          <p:cNvSpPr>
            <a:spLocks noGrp="1"/>
          </p:cNvSpPr>
          <p:nvPr>
            <p:ph type="dt" sz="half" idx="10"/>
          </p:nvPr>
        </p:nvSpPr>
        <p:spPr bwMode="gray">
          <a:xfrm>
            <a:off x="7543800" y="4700016"/>
            <a:ext cx="914400" cy="228600"/>
          </a:xfrm>
        </p:spPr>
        <p:txBody>
          <a:bodyPr/>
          <a:lstStyle/>
          <a:p>
            <a:r>
              <a:rPr lang="en-US"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6" name="Text Placeholder 5"/>
          <p:cNvSpPr>
            <a:spLocks noGrp="1"/>
          </p:cNvSpPr>
          <p:nvPr>
            <p:ph type="body" sz="quarter" idx="17"/>
          </p:nvPr>
        </p:nvSpPr>
        <p:spPr>
          <a:xfrm>
            <a:off x="3511296" y="457201"/>
            <a:ext cx="5175504"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1"/>
          <p:cNvSpPr>
            <a:spLocks noGrp="1"/>
          </p:cNvSpPr>
          <p:nvPr>
            <p:ph type="body" sz="quarter" idx="16"/>
          </p:nvPr>
        </p:nvSpPr>
        <p:spPr bwMode="gray">
          <a:xfrm>
            <a:off x="457200"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348226" y="4637114"/>
            <a:ext cx="1069848" cy="37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34608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2"/>
            <a:ext cx="6089904" cy="51435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dirty="0">
              <a:solidFill>
                <a:srgbClr val="FFFFFF"/>
              </a:solidFill>
            </a:endParaRPr>
          </a:p>
        </p:txBody>
      </p:sp>
      <p:sp>
        <p:nvSpPr>
          <p:cNvPr id="3" name="Date Placeholder 2"/>
          <p:cNvSpPr>
            <a:spLocks noGrp="1"/>
          </p:cNvSpPr>
          <p:nvPr>
            <p:ph type="dt" sz="half" idx="10"/>
          </p:nvPr>
        </p:nvSpPr>
        <p:spPr bwMode="gray">
          <a:xfrm>
            <a:off x="7543800" y="4700016"/>
            <a:ext cx="914400" cy="228600"/>
          </a:xfrm>
        </p:spPr>
        <p:txBody>
          <a:bodyPr/>
          <a:lstStyle/>
          <a:p>
            <a:r>
              <a:rPr lang="en-US"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1" name="Chart Placeholder 6"/>
          <p:cNvSpPr>
            <a:spLocks noGrp="1"/>
          </p:cNvSpPr>
          <p:nvPr>
            <p:ph type="chart" sz="quarter" idx="18" hasCustomPrompt="1"/>
          </p:nvPr>
        </p:nvSpPr>
        <p:spPr>
          <a:xfrm>
            <a:off x="3511551" y="457200"/>
            <a:ext cx="5175250" cy="4114800"/>
          </a:xfrm>
        </p:spPr>
        <p:txBody>
          <a:bodyPr anchor="ctr" anchorCtr="0">
            <a:normAutofit/>
          </a:bodyPr>
          <a:lstStyle>
            <a:lvl1pPr algn="ctr">
              <a:defRPr sz="1200" b="0"/>
            </a:lvl1pPr>
          </a:lstStyle>
          <a:p>
            <a:r>
              <a:rPr lang="en-US" dirty="0" smtClean="0"/>
              <a:t>Click icon to add chart.</a:t>
            </a:r>
            <a:endParaRPr lang="en-US" dirty="0"/>
          </a:p>
        </p:txBody>
      </p:sp>
      <p:sp>
        <p:nvSpPr>
          <p:cNvPr id="10" name="Text Placeholder 21"/>
          <p:cNvSpPr>
            <a:spLocks noGrp="1"/>
          </p:cNvSpPr>
          <p:nvPr>
            <p:ph type="body" sz="quarter" idx="16"/>
          </p:nvPr>
        </p:nvSpPr>
        <p:spPr bwMode="gray">
          <a:xfrm>
            <a:off x="457200"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348226" y="4637114"/>
            <a:ext cx="1069848" cy="37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0581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51435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srgbClr val="FFFFFF"/>
              </a:solidFill>
            </a:endParaRPr>
          </a:p>
        </p:txBody>
      </p:sp>
      <p:sp>
        <p:nvSpPr>
          <p:cNvPr id="14" name="Rectangle 13"/>
          <p:cNvSpPr/>
          <p:nvPr userDrawn="1"/>
        </p:nvSpPr>
        <p:spPr bwMode="gray">
          <a:xfrm>
            <a:off x="3054096" y="-2"/>
            <a:ext cx="3035808" cy="51435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srgbClr val="FFFFFF"/>
              </a:solidFill>
            </a:endParaRPr>
          </a:p>
        </p:txBody>
      </p:sp>
      <p:sp>
        <p:nvSpPr>
          <p:cNvPr id="3" name="Date Placeholder 2"/>
          <p:cNvSpPr>
            <a:spLocks noGrp="1"/>
          </p:cNvSpPr>
          <p:nvPr>
            <p:ph type="dt" sz="half" idx="10"/>
          </p:nvPr>
        </p:nvSpPr>
        <p:spPr bwMode="gray">
          <a:xfrm>
            <a:off x="7543800" y="4700016"/>
            <a:ext cx="914400" cy="228600"/>
          </a:xfrm>
        </p:spPr>
        <p:txBody>
          <a:bodyPr/>
          <a:lstStyle/>
          <a:p>
            <a:r>
              <a:rPr lang="en-US"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2" name="Text Placeholder 21"/>
          <p:cNvSpPr>
            <a:spLocks noGrp="1"/>
          </p:cNvSpPr>
          <p:nvPr>
            <p:ph type="body" sz="quarter" idx="16"/>
          </p:nvPr>
        </p:nvSpPr>
        <p:spPr bwMode="gray">
          <a:xfrm>
            <a:off x="457200"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7"/>
          </p:nvPr>
        </p:nvSpPr>
        <p:spPr bwMode="gray">
          <a:xfrm>
            <a:off x="3511296"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8"/>
          </p:nvPr>
        </p:nvSpPr>
        <p:spPr bwMode="gray">
          <a:xfrm>
            <a:off x="6556248"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348226" y="4637114"/>
            <a:ext cx="1069848" cy="37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299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3054099" y="2564892"/>
            <a:ext cx="3035807" cy="2578608"/>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srgbClr val="FFFFFF"/>
              </a:solidFill>
            </a:endParaRPr>
          </a:p>
        </p:txBody>
      </p:sp>
      <p:sp>
        <p:nvSpPr>
          <p:cNvPr id="21" name="Rectangle 20"/>
          <p:cNvSpPr/>
          <p:nvPr userDrawn="1"/>
        </p:nvSpPr>
        <p:spPr bwMode="gray">
          <a:xfrm>
            <a:off x="0" y="0"/>
            <a:ext cx="3054096" cy="2564892"/>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srgbClr val="FFFFFF"/>
              </a:solidFill>
            </a:endParaRPr>
          </a:p>
        </p:txBody>
      </p:sp>
      <p:sp>
        <p:nvSpPr>
          <p:cNvPr id="25" name="Rectangle 24"/>
          <p:cNvSpPr/>
          <p:nvPr userDrawn="1"/>
        </p:nvSpPr>
        <p:spPr bwMode="gray">
          <a:xfrm>
            <a:off x="6089904" y="0"/>
            <a:ext cx="3054096" cy="2564892"/>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srgbClr val="FFFFFF"/>
              </a:solidFill>
            </a:endParaRPr>
          </a:p>
        </p:txBody>
      </p:sp>
      <p:sp>
        <p:nvSpPr>
          <p:cNvPr id="15" name="Text Placeholder 14"/>
          <p:cNvSpPr>
            <a:spLocks noGrp="1"/>
          </p:cNvSpPr>
          <p:nvPr>
            <p:ph type="body" sz="quarter" idx="10"/>
          </p:nvPr>
        </p:nvSpPr>
        <p:spPr bwMode="gray">
          <a:xfrm>
            <a:off x="457200" y="420624"/>
            <a:ext cx="2130552" cy="169164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6" name="Text Placeholder 14"/>
          <p:cNvSpPr>
            <a:spLocks noGrp="1"/>
          </p:cNvSpPr>
          <p:nvPr>
            <p:ph type="body" sz="quarter" idx="11"/>
          </p:nvPr>
        </p:nvSpPr>
        <p:spPr bwMode="gray">
          <a:xfrm>
            <a:off x="3502152" y="420624"/>
            <a:ext cx="2130552" cy="169164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0624"/>
            <a:ext cx="2130552" cy="169164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2990088"/>
            <a:ext cx="2130552" cy="1581912"/>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9" name="Text Placeholder 14"/>
          <p:cNvSpPr>
            <a:spLocks noGrp="1"/>
          </p:cNvSpPr>
          <p:nvPr>
            <p:ph type="body" sz="quarter" idx="14"/>
          </p:nvPr>
        </p:nvSpPr>
        <p:spPr bwMode="gray">
          <a:xfrm>
            <a:off x="3502152" y="2990088"/>
            <a:ext cx="2130552" cy="1581912"/>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2990088"/>
            <a:ext cx="2130552" cy="1581912"/>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3" name="Date Placeholder 2"/>
          <p:cNvSpPr>
            <a:spLocks noGrp="1"/>
          </p:cNvSpPr>
          <p:nvPr>
            <p:ph type="dt" sz="half" idx="16"/>
          </p:nvPr>
        </p:nvSpPr>
        <p:spPr>
          <a:xfrm>
            <a:off x="7543800" y="4700016"/>
            <a:ext cx="914400" cy="228600"/>
          </a:xfrm>
        </p:spPr>
        <p:txBody>
          <a:bodyPr/>
          <a:lstStyle/>
          <a:p>
            <a:r>
              <a:rPr lang="en-US"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8"/>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pic>
        <p:nvPicPr>
          <p:cNvPr id="2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348226" y="4637114"/>
            <a:ext cx="1069848" cy="37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6062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Content Placeholder 2"/>
          <p:cNvSpPr>
            <a:spLocks noGrp="1"/>
          </p:cNvSpPr>
          <p:nvPr>
            <p:ph idx="1"/>
          </p:nvPr>
        </p:nvSpPr>
        <p:spPr bwMode="gray">
          <a:xfrm>
            <a:off x="457200"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b="1"/>
            </a:lvl2pPr>
            <a:lvl3pPr marL="0" indent="0">
              <a:spcBef>
                <a:spcPts val="900"/>
              </a:spcBef>
              <a:buFontTx/>
              <a:buNone/>
              <a:defRPr/>
            </a:lvl3pPr>
            <a:lvl4pPr marL="230183" indent="-230183">
              <a:spcBef>
                <a:spcPts val="600"/>
              </a:spcBef>
              <a:buFont typeface="Arial"/>
              <a:buChar char="•"/>
              <a:defRPr/>
            </a:lvl4pPr>
            <a:lvl5pPr marL="460364" indent="-230183">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Picture Placeholder 8"/>
          <p:cNvSpPr>
            <a:spLocks noGrp="1" noChangeAspect="1"/>
          </p:cNvSpPr>
          <p:nvPr>
            <p:ph type="pic" sz="quarter" idx="20" hasCustomPrompt="1"/>
          </p:nvPr>
        </p:nvSpPr>
        <p:spPr bwMode="gray">
          <a:xfrm>
            <a:off x="3369564" y="901007"/>
            <a:ext cx="5317236" cy="3198813"/>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5" name="Text Placeholder 9"/>
          <p:cNvSpPr>
            <a:spLocks noGrp="1"/>
          </p:cNvSpPr>
          <p:nvPr>
            <p:ph type="body" sz="quarter" idx="27" hasCustomPrompt="1"/>
          </p:nvPr>
        </p:nvSpPr>
        <p:spPr>
          <a:xfrm>
            <a:off x="3369564" y="4175942"/>
            <a:ext cx="5317236" cy="396057"/>
          </a:xfrm>
        </p:spPr>
        <p:txBody>
          <a:bodyPr>
            <a:noAutofit/>
          </a:bodyPr>
          <a:lstStyle>
            <a:lvl1pPr>
              <a:spcBef>
                <a:spcPts val="0"/>
              </a:spcBef>
              <a:defRPr sz="700" b="0">
                <a:solidFill>
                  <a:schemeClr val="tx2"/>
                </a:solidFill>
              </a:defRPr>
            </a:lvl1pPr>
            <a:lvl2pPr>
              <a:spcBef>
                <a:spcPts val="0"/>
              </a:spcBef>
              <a:defRPr sz="1200"/>
            </a:lvl2pPr>
            <a:lvl3pPr marL="115885" indent="-115885">
              <a:spcBef>
                <a:spcPts val="0"/>
              </a:spcBef>
              <a:defRPr sz="1200"/>
            </a:lvl3pPr>
            <a:lvl4pPr marL="230183" indent="-114297">
              <a:spcBef>
                <a:spcPts val="0"/>
              </a:spcBef>
              <a:defRPr sz="1200"/>
            </a:lvl4pPr>
            <a:lvl5pPr marL="339716" indent="-109535">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2868720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0" name="Content Placeholder 2"/>
          <p:cNvSpPr>
            <a:spLocks noGrp="1"/>
          </p:cNvSpPr>
          <p:nvPr>
            <p:ph idx="1"/>
          </p:nvPr>
        </p:nvSpPr>
        <p:spPr bwMode="gray">
          <a:xfrm>
            <a:off x="457200" y="420624"/>
            <a:ext cx="2130552" cy="4151376"/>
          </a:xfrm>
        </p:spPr>
        <p:txBody>
          <a:bodyPr/>
          <a:lstStyle>
            <a:lvl1pPr>
              <a:lnSpc>
                <a:spcPct val="90000"/>
              </a:lnSpc>
              <a:spcBef>
                <a:spcPts val="900"/>
              </a:spcBef>
              <a:defRPr sz="2400">
                <a:solidFill>
                  <a:schemeClr val="accent1"/>
                </a:solidFill>
                <a:latin typeface="+mj-lt"/>
              </a:defRPr>
            </a:lvl1pPr>
            <a:lvl2pPr>
              <a:spcBef>
                <a:spcPts val="900"/>
              </a:spcBef>
              <a:defRPr b="1"/>
            </a:lvl2pPr>
            <a:lvl3pPr marL="0" indent="0">
              <a:spcBef>
                <a:spcPts val="900"/>
              </a:spcBef>
              <a:buFontTx/>
              <a:buNone/>
              <a:defRPr/>
            </a:lvl3pPr>
            <a:lvl4pPr marL="230183" indent="-230183">
              <a:spcBef>
                <a:spcPts val="600"/>
              </a:spcBef>
              <a:buFont typeface="Arial"/>
              <a:buChar char="•"/>
              <a:defRPr/>
            </a:lvl4pPr>
            <a:lvl5pPr marL="460364" indent="-230183">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8"/>
          <p:cNvSpPr>
            <a:spLocks noGrp="1" noChangeAspect="1"/>
          </p:cNvSpPr>
          <p:nvPr>
            <p:ph type="pic" sz="quarter" idx="31" hasCustomPrompt="1"/>
          </p:nvPr>
        </p:nvSpPr>
        <p:spPr bwMode="gray">
          <a:xfrm>
            <a:off x="3375100" y="901007"/>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9" name="Text Placeholder 9"/>
          <p:cNvSpPr>
            <a:spLocks noGrp="1"/>
          </p:cNvSpPr>
          <p:nvPr>
            <p:ph type="body" sz="quarter" idx="27" hasCustomPrompt="1"/>
          </p:nvPr>
        </p:nvSpPr>
        <p:spPr>
          <a:xfrm>
            <a:off x="3369564" y="4175943"/>
            <a:ext cx="2404872" cy="396058"/>
          </a:xfrm>
        </p:spPr>
        <p:txBody>
          <a:bodyPr>
            <a:noAutofit/>
          </a:bodyPr>
          <a:lstStyle>
            <a:lvl1pPr>
              <a:spcBef>
                <a:spcPts val="0"/>
              </a:spcBef>
              <a:defRPr sz="700" b="0">
                <a:solidFill>
                  <a:schemeClr val="tx2"/>
                </a:solidFill>
              </a:defRPr>
            </a:lvl1pPr>
            <a:lvl2pPr>
              <a:spcBef>
                <a:spcPts val="0"/>
              </a:spcBef>
              <a:defRPr sz="1200"/>
            </a:lvl2pPr>
            <a:lvl3pPr marL="115885" indent="-115885">
              <a:spcBef>
                <a:spcPts val="0"/>
              </a:spcBef>
              <a:defRPr sz="1200"/>
            </a:lvl3pPr>
            <a:lvl4pPr marL="230183" indent="-114297">
              <a:spcBef>
                <a:spcPts val="0"/>
              </a:spcBef>
              <a:defRPr sz="1200"/>
            </a:lvl4pPr>
            <a:lvl5pPr marL="339716" indent="-109535">
              <a:spcBef>
                <a:spcPts val="0"/>
              </a:spcBef>
              <a:defRPr sz="1200"/>
            </a:lvl5pPr>
          </a:lstStyle>
          <a:p>
            <a:pPr lvl="0"/>
            <a:r>
              <a:rPr lang="en-US" dirty="0" smtClean="0"/>
              <a:t>Optional caption goes here.</a:t>
            </a:r>
            <a:endParaRPr lang="en-US" dirty="0"/>
          </a:p>
        </p:txBody>
      </p:sp>
      <p:sp>
        <p:nvSpPr>
          <p:cNvPr id="11" name="Text Placeholder 9"/>
          <p:cNvSpPr>
            <a:spLocks noGrp="1"/>
          </p:cNvSpPr>
          <p:nvPr>
            <p:ph type="body" sz="quarter" idx="29" hasCustomPrompt="1"/>
          </p:nvPr>
        </p:nvSpPr>
        <p:spPr>
          <a:xfrm>
            <a:off x="6099355" y="4175943"/>
            <a:ext cx="2404872" cy="396058"/>
          </a:xfrm>
        </p:spPr>
        <p:txBody>
          <a:bodyPr>
            <a:noAutofit/>
          </a:bodyPr>
          <a:lstStyle>
            <a:lvl1pPr marL="0" marR="0" indent="0" algn="l" defTabSz="457189" rtl="0" eaLnBrk="1" fontAlgn="auto" latinLnBrk="0" hangingPunct="1">
              <a:lnSpc>
                <a:spcPct val="100000"/>
              </a:lnSpc>
              <a:spcBef>
                <a:spcPts val="0"/>
              </a:spcBef>
              <a:spcAft>
                <a:spcPts val="0"/>
              </a:spcAft>
              <a:buClrTx/>
              <a:buSzTx/>
              <a:buFontTx/>
              <a:buNone/>
              <a:tabLst/>
              <a:defRPr sz="700" b="0">
                <a:solidFill>
                  <a:schemeClr val="tx2"/>
                </a:solidFill>
              </a:defRPr>
            </a:lvl1pPr>
            <a:lvl2pPr>
              <a:spcBef>
                <a:spcPts val="0"/>
              </a:spcBef>
              <a:defRPr sz="1200"/>
            </a:lvl2pPr>
            <a:lvl3pPr marL="115885" indent="-115885">
              <a:spcBef>
                <a:spcPts val="0"/>
              </a:spcBef>
              <a:defRPr sz="1200"/>
            </a:lvl3pPr>
            <a:lvl4pPr marL="230183" indent="-114297">
              <a:spcBef>
                <a:spcPts val="0"/>
              </a:spcBef>
              <a:defRPr sz="1200"/>
            </a:lvl4pPr>
            <a:lvl5pPr marL="339716" indent="-109535">
              <a:spcBef>
                <a:spcPts val="0"/>
              </a:spcBef>
              <a:defRPr sz="1200"/>
            </a:lvl5pPr>
          </a:lstStyle>
          <a:p>
            <a:pPr lvl="0"/>
            <a:r>
              <a:rPr lang="en-US" dirty="0" smtClean="0"/>
              <a:t>Optional caption goes here.</a:t>
            </a:r>
            <a:endParaRPr lang="en-US" dirty="0"/>
          </a:p>
        </p:txBody>
      </p:sp>
      <p:sp>
        <p:nvSpPr>
          <p:cNvPr id="12" name="Picture Placeholder 8"/>
          <p:cNvSpPr>
            <a:spLocks noGrp="1" noChangeAspect="1"/>
          </p:cNvSpPr>
          <p:nvPr>
            <p:ph type="pic" sz="quarter" idx="30" hasCustomPrompt="1"/>
          </p:nvPr>
        </p:nvSpPr>
        <p:spPr bwMode="gray">
          <a:xfrm>
            <a:off x="6099355" y="901007"/>
            <a:ext cx="2404872" cy="3200400"/>
          </a:xfrm>
          <a:noFill/>
        </p:spPr>
        <p:txBody>
          <a:bodyPr anchor="ctr" anchorCtr="0">
            <a:normAutofit/>
          </a:bodyPr>
          <a:lstStyle>
            <a:lvl1pPr marL="0" marR="0" indent="0" algn="ctr" defTabSz="457189"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Tree>
    <p:extLst>
      <p:ext uri="{BB962C8B-B14F-4D97-AF65-F5344CB8AC3E}">
        <p14:creationId xmlns:p14="http://schemas.microsoft.com/office/powerpoint/2010/main" val="26681647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solidFill>
                  <a:srgbClr val="000000"/>
                </a:solidFill>
              </a:rPr>
              <a:t>Month 00, 0000</a:t>
            </a:r>
            <a:endParaRPr lang="en-US" dirty="0">
              <a:solidFill>
                <a:srgbClr val="000000"/>
              </a:solidFill>
            </a:endParaRP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dirty="0">
              <a:solidFill>
                <a:srgbClr val="000000"/>
              </a:solidFill>
            </a:endParaRPr>
          </a:p>
        </p:txBody>
      </p:sp>
      <p:sp>
        <p:nvSpPr>
          <p:cNvPr id="13" name="Text Placeholder 9"/>
          <p:cNvSpPr>
            <a:spLocks noGrp="1"/>
          </p:cNvSpPr>
          <p:nvPr>
            <p:ph type="body" sz="quarter" idx="28" hasCustomPrompt="1"/>
          </p:nvPr>
        </p:nvSpPr>
        <p:spPr>
          <a:xfrm>
            <a:off x="6175377" y="4329111"/>
            <a:ext cx="2511424" cy="242890"/>
          </a:xfrm>
        </p:spPr>
        <p:txBody>
          <a:bodyPr>
            <a:noAutofit/>
          </a:bodyPr>
          <a:lstStyle>
            <a:lvl1pPr>
              <a:spcBef>
                <a:spcPts val="0"/>
              </a:spcBef>
              <a:defRPr sz="700" b="0">
                <a:solidFill>
                  <a:schemeClr val="tx2"/>
                </a:solidFill>
              </a:defRPr>
            </a:lvl1pPr>
            <a:lvl2pPr>
              <a:spcBef>
                <a:spcPts val="0"/>
              </a:spcBef>
              <a:defRPr sz="1200"/>
            </a:lvl2pPr>
            <a:lvl3pPr marL="115885" indent="-115885">
              <a:spcBef>
                <a:spcPts val="0"/>
              </a:spcBef>
              <a:defRPr sz="1200"/>
            </a:lvl3pPr>
            <a:lvl4pPr marL="230183" indent="-114297">
              <a:spcBef>
                <a:spcPts val="0"/>
              </a:spcBef>
              <a:defRPr sz="1200"/>
            </a:lvl4pPr>
            <a:lvl5pPr marL="339716" indent="-109535">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329111"/>
            <a:ext cx="2516188" cy="242890"/>
          </a:xfrm>
        </p:spPr>
        <p:txBody>
          <a:bodyPr>
            <a:noAutofit/>
          </a:bodyPr>
          <a:lstStyle>
            <a:lvl1pPr>
              <a:spcBef>
                <a:spcPts val="0"/>
              </a:spcBef>
              <a:defRPr sz="700" b="0">
                <a:solidFill>
                  <a:schemeClr val="tx2"/>
                </a:solidFill>
              </a:defRPr>
            </a:lvl1pPr>
            <a:lvl2pPr>
              <a:spcBef>
                <a:spcPts val="0"/>
              </a:spcBef>
              <a:defRPr sz="1200"/>
            </a:lvl2pPr>
            <a:lvl3pPr marL="115885" indent="-115885">
              <a:spcBef>
                <a:spcPts val="0"/>
              </a:spcBef>
              <a:defRPr sz="1200"/>
            </a:lvl3pPr>
            <a:lvl4pPr marL="230183" indent="-114297">
              <a:spcBef>
                <a:spcPts val="0"/>
              </a:spcBef>
              <a:defRPr sz="1200"/>
            </a:lvl4pPr>
            <a:lvl5pPr marL="339716" indent="-109535">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14700" y="4329111"/>
            <a:ext cx="2514600" cy="242890"/>
          </a:xfrm>
        </p:spPr>
        <p:txBody>
          <a:bodyPr>
            <a:noAutofit/>
          </a:bodyPr>
          <a:lstStyle>
            <a:lvl1pPr>
              <a:spcBef>
                <a:spcPts val="0"/>
              </a:spcBef>
              <a:defRPr sz="700" b="0">
                <a:solidFill>
                  <a:schemeClr val="tx2"/>
                </a:solidFill>
              </a:defRPr>
            </a:lvl1pPr>
            <a:lvl2pPr>
              <a:spcBef>
                <a:spcPts val="0"/>
              </a:spcBef>
              <a:defRPr sz="1200"/>
            </a:lvl2pPr>
            <a:lvl3pPr marL="115885" indent="-115885">
              <a:spcBef>
                <a:spcPts val="0"/>
              </a:spcBef>
              <a:defRPr sz="1200"/>
            </a:lvl3pPr>
            <a:lvl4pPr marL="230183" indent="-114297">
              <a:spcBef>
                <a:spcPts val="0"/>
              </a:spcBef>
              <a:defRPr sz="1200"/>
            </a:lvl4pPr>
            <a:lvl5pPr marL="339716" indent="-109535">
              <a:spcBef>
                <a:spcPts val="0"/>
              </a:spcBef>
              <a:defRPr sz="1200"/>
            </a:lvl5pPr>
          </a:lstStyle>
          <a:p>
            <a:pPr lvl="0"/>
            <a:r>
              <a:rPr lang="en-US" dirty="0" smtClean="0"/>
              <a:t>Optional caption goes here.</a:t>
            </a:r>
            <a:endParaRPr lang="en-US" dirty="0"/>
          </a:p>
        </p:txBody>
      </p:sp>
      <p:sp>
        <p:nvSpPr>
          <p:cNvPr id="11" name="Picture Placeholder 8"/>
          <p:cNvSpPr>
            <a:spLocks noGrp="1" noChangeAspect="1"/>
          </p:cNvSpPr>
          <p:nvPr>
            <p:ph type="pic" sz="quarter" idx="13" hasCustomPrompt="1"/>
          </p:nvPr>
        </p:nvSpPr>
        <p:spPr bwMode="gray">
          <a:xfrm>
            <a:off x="458788" y="907122"/>
            <a:ext cx="2514600" cy="3346426"/>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2" name="Picture Placeholder 8"/>
          <p:cNvSpPr>
            <a:spLocks noGrp="1" noChangeAspect="1"/>
          </p:cNvSpPr>
          <p:nvPr>
            <p:ph type="pic" sz="quarter" idx="14" hasCustomPrompt="1"/>
          </p:nvPr>
        </p:nvSpPr>
        <p:spPr bwMode="gray">
          <a:xfrm>
            <a:off x="3314700" y="907122"/>
            <a:ext cx="2514600" cy="3346426"/>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6" name="Picture Placeholder 8"/>
          <p:cNvSpPr>
            <a:spLocks noGrp="1" noChangeAspect="1"/>
          </p:cNvSpPr>
          <p:nvPr>
            <p:ph type="pic" sz="quarter" idx="15" hasCustomPrompt="1"/>
          </p:nvPr>
        </p:nvSpPr>
        <p:spPr bwMode="gray">
          <a:xfrm>
            <a:off x="6175375" y="907122"/>
            <a:ext cx="2514600" cy="3346426"/>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Tree>
    <p:extLst>
      <p:ext uri="{BB962C8B-B14F-4D97-AF65-F5344CB8AC3E}">
        <p14:creationId xmlns:p14="http://schemas.microsoft.com/office/powerpoint/2010/main" val="2741818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5143500"/>
          </a:xfrm>
        </p:spPr>
        <p:txBody>
          <a:bodyPr anchor="ctr" anchorCtr="0">
            <a:normAutofit/>
          </a:bodyPr>
          <a:lstStyle>
            <a:lvl1pPr marL="0" marR="0" indent="0" algn="ctr" defTabSz="457189"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16:9 proportion.</a:t>
            </a:r>
          </a:p>
        </p:txBody>
      </p:sp>
      <p:sp>
        <p:nvSpPr>
          <p:cNvPr id="2" name="Date Placeholder 1"/>
          <p:cNvSpPr>
            <a:spLocks noGrp="1"/>
          </p:cNvSpPr>
          <p:nvPr>
            <p:ph type="dt" sz="half" idx="11"/>
          </p:nvPr>
        </p:nvSpPr>
        <p:spPr/>
        <p:txBody>
          <a:bodyPr/>
          <a:lstStyle/>
          <a:p>
            <a:r>
              <a:rPr lang="en-US" smtClean="0">
                <a:solidFill>
                  <a:srgbClr val="000000"/>
                </a:solidFill>
              </a:rPr>
              <a:t>Month 00, 0000</a:t>
            </a:r>
            <a:endParaRPr lang="en-US" dirty="0">
              <a:solidFill>
                <a:srgbClr val="000000"/>
              </a:solidFill>
            </a:endParaRPr>
          </a:p>
        </p:txBody>
      </p:sp>
      <p:sp>
        <p:nvSpPr>
          <p:cNvPr id="4" name="Slide Number Placeholder 3"/>
          <p:cNvSpPr>
            <a:spLocks noGrp="1"/>
          </p:cNvSpPr>
          <p:nvPr>
            <p:ph type="sldNum" sz="quarter" idx="13"/>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799720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3657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srgbClr val="FFFFFF"/>
                </a:solidFill>
              </a:endParaRPr>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a:solidFill>
                  <a:srgbClr val="FFFFFF"/>
                </a:solidFill>
              </a:endParaRPr>
            </a:p>
          </p:txBody>
        </p:sp>
      </p:grpSp>
      <p:sp>
        <p:nvSpPr>
          <p:cNvPr id="3" name="TextBox 2"/>
          <p:cNvSpPr txBox="1"/>
          <p:nvPr userDrawn="1"/>
        </p:nvSpPr>
        <p:spPr bwMode="gray">
          <a:xfrm>
            <a:off x="3154680" y="1188720"/>
            <a:ext cx="2834640" cy="2468880"/>
          </a:xfrm>
          <a:prstGeom prst="rect">
            <a:avLst/>
          </a:prstGeom>
          <a:noFill/>
        </p:spPr>
        <p:txBody>
          <a:bodyPr wrap="square" lIns="0" tIns="0" rIns="0" bIns="0" rtlCol="0" anchor="ctr" anchorCtr="0">
            <a:normAutofit/>
          </a:bodyPr>
          <a:lstStyle/>
          <a:p>
            <a:pPr algn="ctr" defTabSz="457189">
              <a:lnSpc>
                <a:spcPct val="90000"/>
              </a:lnSpc>
            </a:pPr>
            <a:r>
              <a:rPr lang="en-US" sz="4000" b="1" dirty="0">
                <a:solidFill>
                  <a:srgbClr val="CC050A"/>
                </a:solidFill>
              </a:rPr>
              <a:t>Thank you.</a:t>
            </a:r>
          </a:p>
        </p:txBody>
      </p:sp>
      <p:sp>
        <p:nvSpPr>
          <p:cNvPr id="4" name="Date Placeholder 3"/>
          <p:cNvSpPr>
            <a:spLocks noGrp="1"/>
          </p:cNvSpPr>
          <p:nvPr>
            <p:ph type="dt" sz="half" idx="10"/>
          </p:nvPr>
        </p:nvSpPr>
        <p:spPr/>
        <p:txBody>
          <a:bodyPr/>
          <a:lstStyle/>
          <a:p>
            <a:r>
              <a:rPr lang="en-US"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2895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3429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srgbClr val="FFFFFF"/>
              </a:solidFill>
            </a:endParaRPr>
          </a:p>
        </p:txBody>
      </p:sp>
      <p:sp>
        <p:nvSpPr>
          <p:cNvPr id="6" name="Title 1"/>
          <p:cNvSpPr>
            <a:spLocks noGrp="1"/>
          </p:cNvSpPr>
          <p:nvPr>
            <p:ph type="ctrTitle"/>
          </p:nvPr>
        </p:nvSpPr>
        <p:spPr bwMode="gray">
          <a:xfrm>
            <a:off x="457200" y="31089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8" name="Subtitle 2"/>
          <p:cNvSpPr>
            <a:spLocks noGrp="1"/>
          </p:cNvSpPr>
          <p:nvPr>
            <p:ph type="subTitle" idx="1"/>
          </p:nvPr>
        </p:nvSpPr>
        <p:spPr bwMode="gray">
          <a:xfrm>
            <a:off x="457200" y="2240280"/>
            <a:ext cx="4114800" cy="685800"/>
          </a:xfrm>
        </p:spPr>
        <p:txBody>
          <a:bodyPr>
            <a:noAutofit/>
          </a:bodyPr>
          <a:lstStyle>
            <a:lvl1pPr marL="0" indent="0" algn="l">
              <a:spcBef>
                <a:spcPts val="900"/>
              </a:spcBef>
              <a:buNone/>
              <a:defRPr>
                <a:solidFill>
                  <a:schemeClr val="tx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341428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over Slide: Option #1">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439" y="2183131"/>
            <a:ext cx="8506768" cy="701040"/>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19974" y="2900527"/>
            <a:ext cx="8501234" cy="685800"/>
          </a:xfrm>
        </p:spPr>
        <p:txBody>
          <a:bodyPr/>
          <a:lstStyle>
            <a:lvl1pPr marL="0" indent="0" algn="l">
              <a:buNone/>
              <a:defRPr sz="3600" b="0" baseline="0">
                <a:solidFill>
                  <a:srgbClr val="4C4C4C"/>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userDrawn="1"/>
        </p:nvSpPr>
        <p:spPr>
          <a:xfrm>
            <a:off x="320776" y="4942309"/>
            <a:ext cx="8582371" cy="136922"/>
          </a:xfrm>
          <a:prstGeom prst="rect">
            <a:avLst/>
          </a:prstGeom>
          <a:noFill/>
        </p:spPr>
        <p:txBody>
          <a:bodyPr wrap="none" lIns="0" tIns="0" rIns="0" bIns="0" anchor="b"/>
          <a:lstStyle/>
          <a:p>
            <a:pPr defTabSz="457189">
              <a:defRPr/>
            </a:pPr>
            <a:r>
              <a:rPr lang="en-US" sz="700" kern="0" spc="-30" dirty="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13" name="Text Placeholder 12"/>
          <p:cNvSpPr>
            <a:spLocks noGrp="1"/>
          </p:cNvSpPr>
          <p:nvPr>
            <p:ph type="body" sz="quarter" idx="10" hasCustomPrompt="1"/>
          </p:nvPr>
        </p:nvSpPr>
        <p:spPr>
          <a:xfrm>
            <a:off x="322381" y="4053456"/>
            <a:ext cx="3154362" cy="454819"/>
          </a:xfrm>
        </p:spPr>
        <p:txBody>
          <a:bodyPr/>
          <a:lstStyle>
            <a:lvl1pPr marL="0" indent="0">
              <a:buNone/>
              <a:defRPr sz="1800" baseline="0">
                <a:solidFill>
                  <a:srgbClr val="4C4C4C"/>
                </a:solidFill>
              </a:defRPr>
            </a:lvl1pPr>
            <a:lvl2pPr marL="233357" indent="0">
              <a:buNone/>
              <a:defRPr sz="1200"/>
            </a:lvl2pPr>
            <a:lvl3pPr marL="457189" indent="0">
              <a:buNone/>
              <a:defRPr sz="1200"/>
            </a:lvl3pPr>
            <a:lvl4pPr marL="627047" indent="0">
              <a:buNone/>
              <a:defRPr sz="1200"/>
            </a:lvl4pPr>
            <a:lvl5pPr marL="796905"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14443" y="4717847"/>
            <a:ext cx="3144837" cy="139949"/>
          </a:xfrm>
        </p:spPr>
        <p:txBody>
          <a:bodyPr/>
          <a:lstStyle>
            <a:lvl1pPr marL="0" indent="0">
              <a:buNone/>
              <a:defRPr sz="1000" baseline="0"/>
            </a:lvl1pPr>
            <a:lvl2pPr marL="233357" indent="0">
              <a:buNone/>
              <a:defRPr sz="1000"/>
            </a:lvl2pPr>
            <a:lvl3pPr marL="457189" indent="0">
              <a:buNone/>
              <a:defRPr sz="1000"/>
            </a:lvl3pPr>
            <a:lvl4pPr marL="627047" indent="0">
              <a:buNone/>
              <a:defRPr sz="1000"/>
            </a:lvl4pPr>
            <a:lvl5pPr marL="796905" indent="0">
              <a:buNone/>
              <a:defRPr sz="1000"/>
            </a:lvl5pPr>
          </a:lstStyle>
          <a:p>
            <a:pPr lvl="0"/>
            <a:r>
              <a:rPr lang="en-US" dirty="0" smtClean="0"/>
              <a:t>Click to add PID#</a:t>
            </a:r>
            <a:endParaRPr lang="en-US" dirty="0"/>
          </a:p>
        </p:txBody>
      </p:sp>
    </p:spTree>
    <p:extLst>
      <p:ext uri="{BB962C8B-B14F-4D97-AF65-F5344CB8AC3E}">
        <p14:creationId xmlns:p14="http://schemas.microsoft.com/office/powerpoint/2010/main" val="28156630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Divider Cov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80" y="2169319"/>
            <a:ext cx="8500353" cy="717392"/>
          </a:xfrm>
        </p:spPr>
        <p:txBody>
          <a:bodyPr anchor="b"/>
          <a:lstStyle>
            <a:lvl1pPr algn="l">
              <a:defRPr sz="4500" baseline="0">
                <a:solidFill>
                  <a:srgbClr val="4C4C4C"/>
                </a:solidFill>
              </a:defRPr>
            </a:lvl1pPr>
          </a:lstStyle>
          <a:p>
            <a:r>
              <a:rPr lang="en-US" dirty="0" smtClean="0"/>
              <a:t>CLICK TO EDIT DIVIDER TITLE</a:t>
            </a:r>
            <a:endParaRPr lang="en-US" dirty="0"/>
          </a:p>
        </p:txBody>
      </p:sp>
      <p:sp>
        <p:nvSpPr>
          <p:cNvPr id="4" name="Text Placeholder 3"/>
          <p:cNvSpPr>
            <a:spLocks noGrp="1"/>
          </p:cNvSpPr>
          <p:nvPr>
            <p:ph type="body" sz="quarter" idx="10" hasCustomPrompt="1"/>
          </p:nvPr>
        </p:nvSpPr>
        <p:spPr>
          <a:xfrm>
            <a:off x="323680" y="2896205"/>
            <a:ext cx="8500353" cy="691149"/>
          </a:xfrm>
        </p:spPr>
        <p:txBody>
          <a:bodyPr/>
          <a:lstStyle>
            <a:lvl1pPr marL="0" indent="0">
              <a:buNone/>
              <a:defRPr sz="3600" i="0" baseline="0">
                <a:solidFill>
                  <a:srgbClr val="4C4C4C"/>
                </a:solidFill>
              </a:defRPr>
            </a:lvl1pPr>
            <a:lvl2pPr marL="233357" indent="0">
              <a:buNone/>
              <a:defRPr/>
            </a:lvl2pPr>
            <a:lvl3pPr marL="457189" indent="0">
              <a:buNone/>
              <a:defRPr/>
            </a:lvl3pPr>
            <a:lvl4pPr marL="627047" indent="0">
              <a:buNone/>
              <a:defRPr/>
            </a:lvl4pPr>
            <a:lvl5pPr marL="796905" indent="0">
              <a:buNone/>
              <a:defRPr/>
            </a:lvl5pPr>
          </a:lstStyle>
          <a:p>
            <a:pPr lvl="0"/>
            <a:r>
              <a:rPr lang="en-US" dirty="0" smtClean="0"/>
              <a:t>Click to edit divider subtitle</a:t>
            </a:r>
          </a:p>
        </p:txBody>
      </p:sp>
      <p:sp>
        <p:nvSpPr>
          <p:cNvPr id="19" name="TextBox 18"/>
          <p:cNvSpPr txBox="1"/>
          <p:nvPr userDrawn="1"/>
        </p:nvSpPr>
        <p:spPr>
          <a:xfrm>
            <a:off x="8586258" y="4942309"/>
            <a:ext cx="274637" cy="136922"/>
          </a:xfrm>
          <a:prstGeom prst="rect">
            <a:avLst/>
          </a:prstGeom>
          <a:noFill/>
        </p:spPr>
        <p:txBody>
          <a:bodyPr wrap="none" lIns="0" tIns="0" rIns="0" bIns="0" anchor="b"/>
          <a:lstStyle/>
          <a:p>
            <a:pPr algn="r" defTabSz="457189">
              <a:defRPr/>
            </a:pPr>
            <a:fld id="{29562520-176D-42A7-B13D-106F8AF044D0}" type="slidenum">
              <a:rPr lang="en-US" sz="900">
                <a:solidFill>
                  <a:srgbClr val="4C4C4C"/>
                </a:solidFill>
              </a:rPr>
              <a:pPr algn="r" defTabSz="457189">
                <a:defRPr/>
              </a:pPr>
              <a:t>‹#›</a:t>
            </a:fld>
            <a:endParaRPr lang="en-US" sz="900" dirty="0">
              <a:solidFill>
                <a:srgbClr val="4C4C4C"/>
              </a:solidFill>
            </a:endParaRPr>
          </a:p>
        </p:txBody>
      </p:sp>
      <p:sp>
        <p:nvSpPr>
          <p:cNvPr id="20" name="TextBox 19"/>
          <p:cNvSpPr txBox="1"/>
          <p:nvPr userDrawn="1"/>
        </p:nvSpPr>
        <p:spPr>
          <a:xfrm>
            <a:off x="323684" y="4942309"/>
            <a:ext cx="8582371" cy="136922"/>
          </a:xfrm>
          <a:prstGeom prst="rect">
            <a:avLst/>
          </a:prstGeom>
          <a:noFill/>
        </p:spPr>
        <p:txBody>
          <a:bodyPr wrap="none" lIns="0" tIns="0" rIns="0" bIns="0" anchor="b"/>
          <a:lstStyle/>
          <a:p>
            <a:pPr defTabSz="457189">
              <a:defRPr/>
            </a:pPr>
            <a:r>
              <a:rPr lang="en-US" sz="700" kern="0" spc="-30" dirty="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64469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8_Cover Slide: Option #1">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439" y="2183131"/>
            <a:ext cx="8506768" cy="701040"/>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19974" y="2900527"/>
            <a:ext cx="8501234" cy="685800"/>
          </a:xfrm>
        </p:spPr>
        <p:txBody>
          <a:bodyPr/>
          <a:lstStyle>
            <a:lvl1pPr marL="0" indent="0" algn="l">
              <a:buNone/>
              <a:defRPr sz="3600" b="0" baseline="0">
                <a:solidFill>
                  <a:srgbClr val="4C4C4C"/>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userDrawn="1"/>
        </p:nvSpPr>
        <p:spPr>
          <a:xfrm>
            <a:off x="320776" y="4942309"/>
            <a:ext cx="8582371" cy="136922"/>
          </a:xfrm>
          <a:prstGeom prst="rect">
            <a:avLst/>
          </a:prstGeom>
          <a:noFill/>
        </p:spPr>
        <p:txBody>
          <a:bodyPr wrap="none" lIns="0" tIns="0" rIns="0" bIns="0" anchor="b"/>
          <a:lstStyle/>
          <a:p>
            <a:pPr defTabSz="457189">
              <a:defRPr/>
            </a:pPr>
            <a:r>
              <a:rPr lang="en-US" sz="700" kern="0" spc="-30" dirty="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13" name="Text Placeholder 12"/>
          <p:cNvSpPr>
            <a:spLocks noGrp="1"/>
          </p:cNvSpPr>
          <p:nvPr>
            <p:ph type="body" sz="quarter" idx="10" hasCustomPrompt="1"/>
          </p:nvPr>
        </p:nvSpPr>
        <p:spPr>
          <a:xfrm>
            <a:off x="322381" y="4053456"/>
            <a:ext cx="3154362" cy="454819"/>
          </a:xfrm>
        </p:spPr>
        <p:txBody>
          <a:bodyPr/>
          <a:lstStyle>
            <a:lvl1pPr marL="0" indent="0">
              <a:buNone/>
              <a:defRPr sz="1800" baseline="0">
                <a:solidFill>
                  <a:srgbClr val="4C4C4C"/>
                </a:solidFill>
              </a:defRPr>
            </a:lvl1pPr>
            <a:lvl2pPr marL="233357" indent="0">
              <a:buNone/>
              <a:defRPr sz="1200"/>
            </a:lvl2pPr>
            <a:lvl3pPr marL="457189" indent="0">
              <a:buNone/>
              <a:defRPr sz="1200"/>
            </a:lvl3pPr>
            <a:lvl4pPr marL="627047" indent="0">
              <a:buNone/>
              <a:defRPr sz="1200"/>
            </a:lvl4pPr>
            <a:lvl5pPr marL="796905"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14443" y="4717847"/>
            <a:ext cx="3144837" cy="139949"/>
          </a:xfrm>
        </p:spPr>
        <p:txBody>
          <a:bodyPr/>
          <a:lstStyle>
            <a:lvl1pPr marL="0" indent="0">
              <a:buNone/>
              <a:defRPr sz="1000" baseline="0"/>
            </a:lvl1pPr>
            <a:lvl2pPr marL="233357" indent="0">
              <a:buNone/>
              <a:defRPr sz="1000"/>
            </a:lvl2pPr>
            <a:lvl3pPr marL="457189" indent="0">
              <a:buNone/>
              <a:defRPr sz="1000"/>
            </a:lvl3pPr>
            <a:lvl4pPr marL="627047" indent="0">
              <a:buNone/>
              <a:defRPr sz="1000"/>
            </a:lvl4pPr>
            <a:lvl5pPr marL="796905" indent="0">
              <a:buNone/>
              <a:defRPr sz="1000"/>
            </a:lvl5pPr>
          </a:lstStyle>
          <a:p>
            <a:pPr lvl="0"/>
            <a:r>
              <a:rPr lang="en-US" dirty="0" smtClean="0"/>
              <a:t>Click to add PID#</a:t>
            </a:r>
            <a:endParaRPr lang="en-US" dirty="0"/>
          </a:p>
        </p:txBody>
      </p:sp>
    </p:spTree>
    <p:extLst>
      <p:ext uri="{BB962C8B-B14F-4D97-AF65-F5344CB8AC3E}">
        <p14:creationId xmlns:p14="http://schemas.microsoft.com/office/powerpoint/2010/main" val="9157626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_Cover Slide: Option #1">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439" y="2183131"/>
            <a:ext cx="8506768" cy="701040"/>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19974" y="2900527"/>
            <a:ext cx="8501234" cy="685800"/>
          </a:xfrm>
        </p:spPr>
        <p:txBody>
          <a:bodyPr/>
          <a:lstStyle>
            <a:lvl1pPr marL="0" indent="0" algn="l">
              <a:buNone/>
              <a:defRPr sz="3600" b="0" baseline="0">
                <a:solidFill>
                  <a:srgbClr val="4C4C4C"/>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userDrawn="1"/>
        </p:nvSpPr>
        <p:spPr>
          <a:xfrm>
            <a:off x="320776" y="4942309"/>
            <a:ext cx="8582371" cy="136922"/>
          </a:xfrm>
          <a:prstGeom prst="rect">
            <a:avLst/>
          </a:prstGeom>
          <a:noFill/>
        </p:spPr>
        <p:txBody>
          <a:bodyPr wrap="none" lIns="0" tIns="0" rIns="0" bIns="0" anchor="b"/>
          <a:lstStyle/>
          <a:p>
            <a:pPr defTabSz="457189">
              <a:defRPr/>
            </a:pPr>
            <a:r>
              <a:rPr lang="en-US" sz="700" kern="0" spc="-30" dirty="0">
                <a:solidFill>
                  <a:srgbClr val="4C4C4C"/>
                </a:solidFill>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13" name="Text Placeholder 12"/>
          <p:cNvSpPr>
            <a:spLocks noGrp="1"/>
          </p:cNvSpPr>
          <p:nvPr>
            <p:ph type="body" sz="quarter" idx="10" hasCustomPrompt="1"/>
          </p:nvPr>
        </p:nvSpPr>
        <p:spPr>
          <a:xfrm>
            <a:off x="322381" y="4053456"/>
            <a:ext cx="3154362" cy="454819"/>
          </a:xfrm>
        </p:spPr>
        <p:txBody>
          <a:bodyPr/>
          <a:lstStyle>
            <a:lvl1pPr marL="0" indent="0">
              <a:buNone/>
              <a:defRPr sz="1800" baseline="0">
                <a:solidFill>
                  <a:srgbClr val="4C4C4C"/>
                </a:solidFill>
              </a:defRPr>
            </a:lvl1pPr>
            <a:lvl2pPr marL="233357" indent="0">
              <a:buNone/>
              <a:defRPr sz="1200"/>
            </a:lvl2pPr>
            <a:lvl3pPr marL="457189" indent="0">
              <a:buNone/>
              <a:defRPr sz="1200"/>
            </a:lvl3pPr>
            <a:lvl4pPr marL="627047" indent="0">
              <a:buNone/>
              <a:defRPr sz="1200"/>
            </a:lvl4pPr>
            <a:lvl5pPr marL="796905"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14443" y="4717847"/>
            <a:ext cx="3144837" cy="139949"/>
          </a:xfrm>
        </p:spPr>
        <p:txBody>
          <a:bodyPr/>
          <a:lstStyle>
            <a:lvl1pPr marL="0" indent="0">
              <a:buNone/>
              <a:defRPr sz="1000" baseline="0"/>
            </a:lvl1pPr>
            <a:lvl2pPr marL="233357" indent="0">
              <a:buNone/>
              <a:defRPr sz="1000"/>
            </a:lvl2pPr>
            <a:lvl3pPr marL="457189" indent="0">
              <a:buNone/>
              <a:defRPr sz="1000"/>
            </a:lvl3pPr>
            <a:lvl4pPr marL="627047" indent="0">
              <a:buNone/>
              <a:defRPr sz="1000"/>
            </a:lvl4pPr>
            <a:lvl5pPr marL="796905" indent="0">
              <a:buNone/>
              <a:defRPr sz="1000"/>
            </a:lvl5pPr>
          </a:lstStyle>
          <a:p>
            <a:pPr lvl="0"/>
            <a:r>
              <a:rPr lang="en-US" dirty="0" smtClean="0"/>
              <a:t>Click to add PID#</a:t>
            </a:r>
            <a:endParaRPr lang="en-US" dirty="0"/>
          </a:p>
        </p:txBody>
      </p:sp>
    </p:spTree>
    <p:extLst>
      <p:ext uri="{BB962C8B-B14F-4D97-AF65-F5344CB8AC3E}">
        <p14:creationId xmlns:p14="http://schemas.microsoft.com/office/powerpoint/2010/main" val="20221948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20769" y="1108885"/>
            <a:ext cx="8532981" cy="3776256"/>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1588911" y="158000"/>
            <a:ext cx="7264839" cy="665913"/>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174966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3429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srgbClr val="FFFFFF"/>
              </a:solidFill>
            </a:endParaRPr>
          </a:p>
        </p:txBody>
      </p:sp>
      <p:sp>
        <p:nvSpPr>
          <p:cNvPr id="6" name="Title 1"/>
          <p:cNvSpPr>
            <a:spLocks noGrp="1"/>
          </p:cNvSpPr>
          <p:nvPr>
            <p:ph type="ctrTitle"/>
          </p:nvPr>
        </p:nvSpPr>
        <p:spPr bwMode="gray">
          <a:xfrm>
            <a:off x="457200" y="31089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8" name="Subtitle 2"/>
          <p:cNvSpPr>
            <a:spLocks noGrp="1"/>
          </p:cNvSpPr>
          <p:nvPr>
            <p:ph type="subTitle" idx="1"/>
          </p:nvPr>
        </p:nvSpPr>
        <p:spPr bwMode="gray">
          <a:xfrm>
            <a:off x="457200" y="2240280"/>
            <a:ext cx="4114800" cy="685800"/>
          </a:xfrm>
        </p:spPr>
        <p:txBody>
          <a:bodyPr>
            <a:noAutofit/>
          </a:bodyPr>
          <a:lstStyle>
            <a:lvl1pPr marL="0" indent="0" algn="l">
              <a:spcBef>
                <a:spcPts val="900"/>
              </a:spcBef>
              <a:buNone/>
              <a:defRPr>
                <a:solidFill>
                  <a:schemeClr val="tx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5905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3429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defTabSz="457189"/>
            <a:endParaRPr lang="en-US">
              <a:solidFill>
                <a:srgbClr val="FFFFFF"/>
              </a:solidFill>
            </a:endParaRPr>
          </a:p>
        </p:txBody>
      </p:sp>
      <p:sp>
        <p:nvSpPr>
          <p:cNvPr id="6" name="Title 1"/>
          <p:cNvSpPr>
            <a:spLocks noGrp="1"/>
          </p:cNvSpPr>
          <p:nvPr>
            <p:ph type="ctrTitle"/>
          </p:nvPr>
        </p:nvSpPr>
        <p:spPr bwMode="gray">
          <a:xfrm>
            <a:off x="457200" y="31089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8" name="Subtitle 2"/>
          <p:cNvSpPr>
            <a:spLocks noGrp="1"/>
          </p:cNvSpPr>
          <p:nvPr>
            <p:ph type="subTitle" idx="1"/>
          </p:nvPr>
        </p:nvSpPr>
        <p:spPr bwMode="gray">
          <a:xfrm>
            <a:off x="457200" y="2240280"/>
            <a:ext cx="4114800" cy="685800"/>
          </a:xfrm>
        </p:spPr>
        <p:txBody>
          <a:bodyPr>
            <a:noAutofit/>
          </a:bodyPr>
          <a:lstStyle>
            <a:lvl1pPr marL="0" indent="0" algn="l">
              <a:spcBef>
                <a:spcPts val="900"/>
              </a:spcBef>
              <a:buNone/>
              <a:defRPr>
                <a:solidFill>
                  <a:schemeClr val="tx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989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lvl1pPr marL="342892" indent="-342892">
              <a:buFont typeface="+mj-lt"/>
              <a:buAutoNum type="arabicPeriod"/>
              <a:tabLst>
                <a:tab pos="339716" algn="l"/>
              </a:tabLst>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solidFill>
                  <a:srgbClr val="000000"/>
                </a:solidFill>
              </a:rPr>
              <a:t>Month 00, 0000</a:t>
            </a:r>
            <a:endParaRPr lang="en-US">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9851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solidFill>
                  <a:srgbClr val="000000"/>
                </a:solidFill>
              </a:rPr>
              <a:t>Month 00, 0000</a:t>
            </a:r>
            <a:endParaRPr lang="en-US">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0955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2880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457200" y="420624"/>
            <a:ext cx="7086600" cy="9144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r>
              <a:rPr lang="en-US" smtClean="0">
                <a:solidFill>
                  <a:srgbClr val="000000"/>
                </a:solidFill>
              </a:rPr>
              <a:t>Month 00, 0000</a:t>
            </a:r>
            <a:endParaRPr lang="en-US" dirty="0">
              <a:solidFill>
                <a:srgbClr val="000000"/>
              </a:solidFill>
            </a:endParaRPr>
          </a:p>
        </p:txBody>
      </p:sp>
      <p:sp>
        <p:nvSpPr>
          <p:cNvPr id="9" name="Slide Number Placeholder 8"/>
          <p:cNvSpPr>
            <a:spLocks noGrp="1"/>
          </p:cNvSpPr>
          <p:nvPr>
            <p:ph type="sldNum" sz="quarter" idx="12"/>
          </p:nvPr>
        </p:nvSpPr>
        <p:spPr/>
        <p:txBody>
          <a:bodyPr/>
          <a:lstStyle/>
          <a:p>
            <a:fld id="{E12D0507-9F86-7A45-BE8E-43760B9F92AA}"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57722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2514600" y="365760"/>
            <a:ext cx="4114800" cy="4114800"/>
            <a:chOff x="2514600" y="365760"/>
            <a:chExt cx="4114800" cy="4114800"/>
          </a:xfrm>
        </p:grpSpPr>
        <p:sp>
          <p:nvSpPr>
            <p:cNvPr id="10" name="Oval 9"/>
            <p:cNvSpPr>
              <a:spLocks noChangeAspect="1"/>
            </p:cNvSpPr>
            <p:nvPr userDrawn="1"/>
          </p:nvSpPr>
          <p:spPr bwMode="gray">
            <a:xfrm>
              <a:off x="2514600" y="365760"/>
              <a:ext cx="4114800" cy="4114800"/>
            </a:xfrm>
            <a:prstGeom prst="ellipse">
              <a:avLst/>
            </a:prstGeom>
            <a:solidFill>
              <a:srgbClr val="E4E5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FFFFFF"/>
                </a:solidFill>
              </a:endParaRPr>
            </a:p>
          </p:txBody>
        </p:sp>
        <p:sp>
          <p:nvSpPr>
            <p:cNvPr id="11" name="Oval 10"/>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FFFFFF"/>
                </a:solidFill>
              </a:endParaRPr>
            </a:p>
          </p:txBody>
        </p:sp>
      </p:grpSp>
      <p:sp>
        <p:nvSpPr>
          <p:cNvPr id="2" name="Title 1"/>
          <p:cNvSpPr>
            <a:spLocks noGrp="1"/>
          </p:cNvSpPr>
          <p:nvPr>
            <p:ph type="title"/>
          </p:nvPr>
        </p:nvSpPr>
        <p:spPr bwMode="gray">
          <a:xfrm>
            <a:off x="3337560" y="11887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solidFill>
                  <a:srgbClr val="000000"/>
                </a:solidFill>
              </a:rPr>
              <a:t>Month 00, 0000</a:t>
            </a:r>
            <a:endParaRPr lang="en-US">
              <a:solidFill>
                <a:srgbClr val="000000"/>
              </a:solidFill>
            </a:endParaRP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277815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20624"/>
            <a:ext cx="7086600" cy="4572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457200" y="1371600"/>
            <a:ext cx="7086600" cy="32004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gray">
          <a:xfrm>
            <a:off x="7543800" y="4700016"/>
            <a:ext cx="914400" cy="228600"/>
          </a:xfrm>
          <a:prstGeom prst="rect">
            <a:avLst/>
          </a:prstGeom>
        </p:spPr>
        <p:txBody>
          <a:bodyPr vert="horz" lIns="0" tIns="0" rIns="0" bIns="0" rtlCol="0" anchor="b" anchorCtr="0"/>
          <a:lstStyle>
            <a:lvl1pPr algn="l">
              <a:defRPr sz="700">
                <a:solidFill>
                  <a:schemeClr val="tx1"/>
                </a:solidFill>
              </a:defRPr>
            </a:lvl1pPr>
          </a:lstStyle>
          <a:p>
            <a:pPr defTabSz="457189"/>
            <a:r>
              <a:rPr lang="en-US" smtClean="0">
                <a:solidFill>
                  <a:srgbClr val="000000"/>
                </a:solidFill>
              </a:rPr>
              <a:t>Month 00, 0000</a:t>
            </a:r>
            <a:endParaRPr lang="en-US" dirty="0">
              <a:solidFill>
                <a:srgbClr val="000000"/>
              </a:solidFill>
            </a:endParaRPr>
          </a:p>
        </p:txBody>
      </p:sp>
      <p:sp>
        <p:nvSpPr>
          <p:cNvPr id="6" name="Slide Number Placeholder 5"/>
          <p:cNvSpPr>
            <a:spLocks noGrp="1"/>
          </p:cNvSpPr>
          <p:nvPr>
            <p:ph type="sldNum" sz="quarter" idx="4"/>
          </p:nvPr>
        </p:nvSpPr>
        <p:spPr bwMode="gray">
          <a:xfrm>
            <a:off x="8458200" y="4700016"/>
            <a:ext cx="228600" cy="228600"/>
          </a:xfrm>
          <a:prstGeom prst="rect">
            <a:avLst/>
          </a:prstGeom>
        </p:spPr>
        <p:txBody>
          <a:bodyPr vert="horz" lIns="0" tIns="0" rIns="0" bIns="0" rtlCol="0" anchor="b" anchorCtr="0"/>
          <a:lstStyle>
            <a:lvl1pPr algn="r">
              <a:defRPr sz="700" b="1">
                <a:solidFill>
                  <a:schemeClr val="tx1"/>
                </a:solidFill>
              </a:defRPr>
            </a:lvl1pPr>
          </a:lstStyle>
          <a:p>
            <a:pPr defTabSz="457189"/>
            <a:fld id="{E12D0507-9F86-7A45-BE8E-43760B9F92AA}" type="slidenum">
              <a:rPr lang="en-US" smtClean="0">
                <a:solidFill>
                  <a:srgbClr val="000000"/>
                </a:solidFill>
              </a:rPr>
              <a:pPr defTabSz="457189"/>
              <a:t>‹#›</a:t>
            </a:fld>
            <a:endParaRPr lang="en-US" dirty="0">
              <a:solidFill>
                <a:srgbClr val="000000"/>
              </a:solidFill>
            </a:endParaRPr>
          </a:p>
        </p:txBody>
      </p:sp>
      <p:pic>
        <p:nvPicPr>
          <p:cNvPr id="8" name="Picture 2"/>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gray">
          <a:xfrm>
            <a:off x="348226" y="4637114"/>
            <a:ext cx="1069848" cy="37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843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iming>
    <p:tnLst>
      <p:par>
        <p:cTn id="1" dur="indefinite" restart="never" nodeType="tmRoot"/>
      </p:par>
    </p:tnLst>
  </p:timing>
  <p:hf hdr="0" ftr="0" dt="0"/>
  <p:txStyles>
    <p:titleStyle>
      <a:lvl1pPr algn="l" defTabSz="457189"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0" indent="0" algn="l" defTabSz="457189" rtl="0" eaLnBrk="1" latinLnBrk="0" hangingPunct="1">
        <a:lnSpc>
          <a:spcPct val="100000"/>
        </a:lnSpc>
        <a:spcBef>
          <a:spcPts val="900"/>
        </a:spcBef>
        <a:buFontTx/>
        <a:buNone/>
        <a:defRPr sz="1200" b="1" kern="1200">
          <a:solidFill>
            <a:schemeClr val="tx1"/>
          </a:solidFill>
          <a:latin typeface="+mn-lt"/>
          <a:ea typeface="+mn-ea"/>
          <a:cs typeface="+mn-cs"/>
        </a:defRPr>
      </a:lvl1pPr>
      <a:lvl2pPr marL="0" indent="0" algn="l" defTabSz="457189" rtl="0" eaLnBrk="1" latinLnBrk="0" hangingPunct="1">
        <a:lnSpc>
          <a:spcPct val="100000"/>
        </a:lnSpc>
        <a:spcBef>
          <a:spcPts val="900"/>
        </a:spcBef>
        <a:buFontTx/>
        <a:buNone/>
        <a:defRPr sz="1200" kern="1200">
          <a:solidFill>
            <a:schemeClr val="tx1"/>
          </a:solidFill>
          <a:latin typeface="+mn-lt"/>
          <a:ea typeface="+mn-ea"/>
          <a:cs typeface="+mn-cs"/>
        </a:defRPr>
      </a:lvl2pPr>
      <a:lvl3pPr marL="230183" indent="-230183" algn="l" defTabSz="457189" rtl="0" eaLnBrk="1" latinLnBrk="0" hangingPunct="1">
        <a:lnSpc>
          <a:spcPct val="100000"/>
        </a:lnSpc>
        <a:spcBef>
          <a:spcPts val="600"/>
        </a:spcBef>
        <a:buFont typeface="Arial"/>
        <a:buChar char="•"/>
        <a:defRPr sz="1200" kern="1200">
          <a:solidFill>
            <a:schemeClr val="tx1"/>
          </a:solidFill>
          <a:latin typeface="+mn-lt"/>
          <a:ea typeface="+mn-ea"/>
          <a:cs typeface="+mn-cs"/>
        </a:defRPr>
      </a:lvl3pPr>
      <a:lvl4pPr marL="455602" indent="-225419" algn="l" defTabSz="457189" rtl="0" eaLnBrk="1" latinLnBrk="0" hangingPunct="1">
        <a:lnSpc>
          <a:spcPct val="100000"/>
        </a:lnSpc>
        <a:spcBef>
          <a:spcPts val="600"/>
        </a:spcBef>
        <a:buFont typeface="Arial"/>
        <a:buChar char="–"/>
        <a:defRPr sz="1200" kern="1200">
          <a:solidFill>
            <a:schemeClr val="tx1"/>
          </a:solidFill>
          <a:latin typeface="+mn-lt"/>
          <a:ea typeface="+mn-ea"/>
          <a:cs typeface="+mn-cs"/>
        </a:defRPr>
      </a:lvl4pPr>
      <a:lvl5pPr marL="685783" indent="-230183" algn="l" defTabSz="457189" rtl="0" eaLnBrk="1" latinLnBrk="0" hangingPunct="1">
        <a:lnSpc>
          <a:spcPct val="100000"/>
        </a:lnSpc>
        <a:spcBef>
          <a:spcPts val="600"/>
        </a:spcBef>
        <a:buFont typeface="Arial"/>
        <a:buChar char="–"/>
        <a:defRPr sz="12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200" kern="1200">
          <a:solidFill>
            <a:schemeClr val="tx1"/>
          </a:solidFill>
          <a:latin typeface="+mn-lt"/>
          <a:ea typeface="+mn-ea"/>
          <a:cs typeface="+mn-cs"/>
        </a:defRPr>
      </a:lvl1pPr>
      <a:lvl2pPr marL="457189" algn="l" defTabSz="457189" rtl="0" eaLnBrk="1" latinLnBrk="0" hangingPunct="1">
        <a:defRPr sz="1200" kern="1200">
          <a:solidFill>
            <a:schemeClr val="tx1"/>
          </a:solidFill>
          <a:latin typeface="+mn-lt"/>
          <a:ea typeface="+mn-ea"/>
          <a:cs typeface="+mn-cs"/>
        </a:defRPr>
      </a:lvl2pPr>
      <a:lvl3pPr marL="914378" algn="l" defTabSz="457189" rtl="0" eaLnBrk="1" latinLnBrk="0" hangingPunct="1">
        <a:defRPr sz="1200" kern="1200">
          <a:solidFill>
            <a:schemeClr val="tx1"/>
          </a:solidFill>
          <a:latin typeface="+mn-lt"/>
          <a:ea typeface="+mn-ea"/>
          <a:cs typeface="+mn-cs"/>
        </a:defRPr>
      </a:lvl3pPr>
      <a:lvl4pPr marL="1371566" algn="l" defTabSz="457189" rtl="0" eaLnBrk="1" latinLnBrk="0" hangingPunct="1">
        <a:defRPr sz="1200" kern="1200">
          <a:solidFill>
            <a:schemeClr val="tx1"/>
          </a:solidFill>
          <a:latin typeface="+mn-lt"/>
          <a:ea typeface="+mn-ea"/>
          <a:cs typeface="+mn-cs"/>
        </a:defRPr>
      </a:lvl4pPr>
      <a:lvl5pPr marL="1828754" algn="l" defTabSz="457189" rtl="0" eaLnBrk="1" latinLnBrk="0" hangingPunct="1">
        <a:defRPr sz="1200" kern="1200">
          <a:solidFill>
            <a:schemeClr val="tx1"/>
          </a:solidFill>
          <a:latin typeface="+mn-lt"/>
          <a:ea typeface="+mn-ea"/>
          <a:cs typeface="+mn-cs"/>
        </a:defRPr>
      </a:lvl5pPr>
      <a:lvl6pPr marL="2285943" algn="l" defTabSz="457189" rtl="0" eaLnBrk="1" latinLnBrk="0" hangingPunct="1">
        <a:defRPr sz="1200" kern="1200">
          <a:solidFill>
            <a:schemeClr val="tx1"/>
          </a:solidFill>
          <a:latin typeface="+mn-lt"/>
          <a:ea typeface="+mn-ea"/>
          <a:cs typeface="+mn-cs"/>
        </a:defRPr>
      </a:lvl6pPr>
      <a:lvl7pPr marL="2743132" algn="l" defTabSz="457189" rtl="0" eaLnBrk="1" latinLnBrk="0" hangingPunct="1">
        <a:defRPr sz="1200" kern="1200">
          <a:solidFill>
            <a:schemeClr val="tx1"/>
          </a:solidFill>
          <a:latin typeface="+mn-lt"/>
          <a:ea typeface="+mn-ea"/>
          <a:cs typeface="+mn-cs"/>
        </a:defRPr>
      </a:lvl7pPr>
      <a:lvl8pPr marL="3200320" algn="l" defTabSz="457189" rtl="0" eaLnBrk="1" latinLnBrk="0" hangingPunct="1">
        <a:defRPr sz="1200" kern="1200">
          <a:solidFill>
            <a:schemeClr val="tx1"/>
          </a:solidFill>
          <a:latin typeface="+mn-lt"/>
          <a:ea typeface="+mn-ea"/>
          <a:cs typeface="+mn-cs"/>
        </a:defRPr>
      </a:lvl8pPr>
      <a:lvl9pPr marL="3657509" algn="l" defTabSz="457189"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latin typeface="NeueHaasGroteskDisp Std Md" pitchFamily="34" charset="0"/>
              </a:rPr>
              <a:t>Sales Funnel </a:t>
            </a:r>
            <a:r>
              <a:rPr lang="en-US" dirty="0" smtClean="0">
                <a:latin typeface="NeueHaasGroteskDisp Std Md" pitchFamily="34" charset="0"/>
              </a:rPr>
              <a:t/>
            </a:r>
            <a:br>
              <a:rPr lang="en-US" dirty="0" smtClean="0">
                <a:latin typeface="NeueHaasGroteskDisp Std Md" pitchFamily="34" charset="0"/>
              </a:rPr>
            </a:br>
            <a:r>
              <a:rPr lang="en-US" dirty="0" smtClean="0">
                <a:latin typeface="NeueHaasGroteskDisp Std Md" pitchFamily="34" charset="0"/>
              </a:rPr>
              <a:t>So far…</a:t>
            </a:r>
            <a:endParaRPr lang="en-US" dirty="0">
              <a:latin typeface="NeueHaasGroteskDisp Std Md" pitchFamily="34" charset="0"/>
            </a:endParaRPr>
          </a:p>
        </p:txBody>
      </p:sp>
      <p:sp>
        <p:nvSpPr>
          <p:cNvPr id="6" name="Subtitle 5"/>
          <p:cNvSpPr>
            <a:spLocks noGrp="1"/>
          </p:cNvSpPr>
          <p:nvPr>
            <p:ph type="subTitle" idx="1"/>
          </p:nvPr>
        </p:nvSpPr>
        <p:spPr/>
        <p:txBody>
          <a:bodyPr/>
          <a:lstStyle/>
          <a:p>
            <a:r>
              <a:rPr lang="en-US" dirty="0" smtClean="0">
                <a:latin typeface="NeueHaasGroteskDisp Std Md" pitchFamily="34" charset="0"/>
              </a:rPr>
              <a:t>2017</a:t>
            </a:r>
            <a:endParaRPr lang="en-US" dirty="0">
              <a:latin typeface="NeueHaasGroteskDisp Std Md" pitchFamily="34" charset="0"/>
            </a:endParaRPr>
          </a:p>
        </p:txBody>
      </p:sp>
      <p:sp>
        <p:nvSpPr>
          <p:cNvPr id="2" name="Slide Number Placeholder 1"/>
          <p:cNvSpPr>
            <a:spLocks noGrp="1"/>
          </p:cNvSpPr>
          <p:nvPr>
            <p:ph type="sldNum" sz="quarter" idx="4294967295"/>
          </p:nvPr>
        </p:nvSpPr>
        <p:spPr>
          <a:xfrm>
            <a:off x="8915400" y="4700588"/>
            <a:ext cx="228600" cy="228600"/>
          </a:xfrm>
        </p:spPr>
        <p:txBody>
          <a:bodyPr/>
          <a:lstStyle/>
          <a:p>
            <a:fld id="{E12D0507-9F86-7A45-BE8E-43760B9F92AA}" type="slidenum">
              <a:rPr lang="en-US" smtClean="0">
                <a:solidFill>
                  <a:srgbClr val="000000"/>
                </a:solidFill>
              </a:rPr>
              <a:pPr/>
              <a:t>1</a:t>
            </a:fld>
            <a:endParaRPr lang="en-US" dirty="0">
              <a:solidFill>
                <a:srgbClr val="000000"/>
              </a:solidFill>
            </a:endParaRPr>
          </a:p>
        </p:txBody>
      </p:sp>
    </p:spTree>
    <p:extLst>
      <p:ext uri="{BB962C8B-B14F-4D97-AF65-F5344CB8AC3E}">
        <p14:creationId xmlns:p14="http://schemas.microsoft.com/office/powerpoint/2010/main" val="3200714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gray">
          <a:xfrm>
            <a:off x="117475" y="285750"/>
            <a:ext cx="2930525" cy="441325"/>
          </a:xfrm>
          <a:prstGeom prst="rect">
            <a:avLst/>
          </a:prstGeom>
        </p:spPr>
        <p:txBody>
          <a:bodyPr vert="horz" lIns="0" tIns="0" rIns="0" bIns="0" rtlCol="0" anchor="t" anchorCtr="0">
            <a:normAutofit/>
          </a:bodyPr>
          <a:lstStyle>
            <a:lvl1pPr algn="l" defTabSz="457189" rtl="0" eaLnBrk="1" latinLnBrk="0" hangingPunct="1">
              <a:lnSpc>
                <a:spcPct val="90000"/>
              </a:lnSpc>
              <a:spcBef>
                <a:spcPct val="0"/>
              </a:spcBef>
              <a:buNone/>
              <a:defRPr sz="2400" b="1" kern="1200">
                <a:solidFill>
                  <a:schemeClr val="accent1"/>
                </a:solidFill>
                <a:latin typeface="+mj-lt"/>
                <a:ea typeface="+mj-ea"/>
                <a:cs typeface="+mj-cs"/>
              </a:defRPr>
            </a:lvl1pPr>
          </a:lstStyle>
          <a:p>
            <a:r>
              <a:rPr lang="en-US" dirty="0" smtClean="0">
                <a:latin typeface="NeueHaasGroteskDisp Std" pitchFamily="34" charset="0"/>
                <a:cs typeface="Calibri" panose="020F0502020204030204" pitchFamily="34" charset="0"/>
              </a:rPr>
              <a:t>2017 Quarterly</a:t>
            </a:r>
            <a:endParaRPr lang="en-US" dirty="0">
              <a:solidFill>
                <a:schemeClr val="accent4">
                  <a:lumMod val="25000"/>
                </a:schemeClr>
              </a:solidFill>
              <a:latin typeface="NeueHaasGroteskDisp Std" pitchFamily="34" charset="0"/>
              <a:cs typeface="Calibri" panose="020F0502020204030204" pitchFamily="34" charset="0"/>
            </a:endParaRPr>
          </a:p>
        </p:txBody>
      </p:sp>
      <p:graphicFrame>
        <p:nvGraphicFramePr>
          <p:cNvPr id="2" name="Diagram 1"/>
          <p:cNvGraphicFramePr/>
          <p:nvPr>
            <p:extLst>
              <p:ext uri="{D42A27DB-BD31-4B8C-83A1-F6EECF244321}">
                <p14:modId xmlns:p14="http://schemas.microsoft.com/office/powerpoint/2010/main" val="799079520"/>
              </p:ext>
            </p:extLst>
          </p:nvPr>
        </p:nvGraphicFramePr>
        <p:xfrm>
          <a:off x="3124200" y="57150"/>
          <a:ext cx="6019800" cy="5086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2D0507-9F86-7A45-BE8E-43760B9F92AA}" type="slidenum">
              <a:rPr lang="en-US" smtClean="0">
                <a:solidFill>
                  <a:srgbClr val="000000"/>
                </a:solidFill>
              </a:rPr>
              <a:pPr/>
              <a:t>3</a:t>
            </a:fld>
            <a:endParaRPr lang="en-US" dirty="0">
              <a:solidFill>
                <a:srgbClr val="000000"/>
              </a:solidFill>
            </a:endParaRPr>
          </a:p>
        </p:txBody>
      </p:sp>
      <p:sp>
        <p:nvSpPr>
          <p:cNvPr id="4" name="Text Placeholder 3"/>
          <p:cNvSpPr>
            <a:spLocks noGrp="1"/>
          </p:cNvSpPr>
          <p:nvPr>
            <p:ph type="body" sz="quarter" idx="16"/>
          </p:nvPr>
        </p:nvSpPr>
        <p:spPr/>
        <p:txBody>
          <a:bodyPr/>
          <a:lstStyle/>
          <a:p>
            <a:r>
              <a:rPr lang="en-US" dirty="0" smtClean="0"/>
              <a:t>2018</a:t>
            </a:r>
            <a:endParaRPr lang="en-US" dirty="0"/>
          </a:p>
        </p:txBody>
      </p:sp>
      <p:graphicFrame>
        <p:nvGraphicFramePr>
          <p:cNvPr id="5" name="Diagram 4"/>
          <p:cNvGraphicFramePr/>
          <p:nvPr>
            <p:extLst>
              <p:ext uri="{D42A27DB-BD31-4B8C-83A1-F6EECF244321}">
                <p14:modId xmlns:p14="http://schemas.microsoft.com/office/powerpoint/2010/main" val="3397796572"/>
              </p:ext>
            </p:extLst>
          </p:nvPr>
        </p:nvGraphicFramePr>
        <p:xfrm>
          <a:off x="3025140" y="1657350"/>
          <a:ext cx="6096000" cy="210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677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ounded Rectangle 80"/>
          <p:cNvSpPr/>
          <p:nvPr/>
        </p:nvSpPr>
        <p:spPr>
          <a:xfrm>
            <a:off x="3094345" y="63935"/>
            <a:ext cx="2970704" cy="2561935"/>
          </a:xfrm>
          <a:prstGeom prst="roundRect">
            <a:avLst>
              <a:gd name="adj" fmla="val 5040"/>
            </a:avLst>
          </a:prstGeom>
          <a:solidFill>
            <a:schemeClr val="accent3">
              <a:alpha val="33000"/>
            </a:scheme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83"/>
            <a:endParaRPr lang="en-US" sz="1200">
              <a:solidFill>
                <a:srgbClr val="FFFFFF"/>
              </a:solidFill>
              <a:latin typeface="NeueHaasGroteskDisp Std" pitchFamily="34" charset="0"/>
            </a:endParaRPr>
          </a:p>
        </p:txBody>
      </p:sp>
      <p:sp>
        <p:nvSpPr>
          <p:cNvPr id="80" name="Rounded Rectangle 79"/>
          <p:cNvSpPr/>
          <p:nvPr/>
        </p:nvSpPr>
        <p:spPr>
          <a:xfrm>
            <a:off x="3105637" y="2701799"/>
            <a:ext cx="2970704" cy="2390075"/>
          </a:xfrm>
          <a:prstGeom prst="roundRect">
            <a:avLst>
              <a:gd name="adj" fmla="val 7553"/>
            </a:avLst>
          </a:prstGeom>
          <a:solidFill>
            <a:schemeClr val="accent6">
              <a:lumMod val="40000"/>
              <a:lumOff val="60000"/>
              <a:alpha val="33000"/>
            </a:scheme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83"/>
            <a:endParaRPr lang="en-US" sz="1200">
              <a:solidFill>
                <a:srgbClr val="FFFFFF"/>
              </a:solidFill>
              <a:latin typeface="NeueHaasGroteskDisp Std" pitchFamily="34" charset="0"/>
            </a:endParaRPr>
          </a:p>
        </p:txBody>
      </p:sp>
      <p:sp>
        <p:nvSpPr>
          <p:cNvPr id="2" name="Slide Number Placeholder 1"/>
          <p:cNvSpPr>
            <a:spLocks noGrp="1"/>
          </p:cNvSpPr>
          <p:nvPr>
            <p:ph type="sldNum" sz="quarter" idx="12"/>
          </p:nvPr>
        </p:nvSpPr>
        <p:spPr/>
        <p:txBody>
          <a:bodyPr/>
          <a:lstStyle/>
          <a:p>
            <a:fld id="{E12D0507-9F86-7A45-BE8E-43760B9F92AA}" type="slidenum">
              <a:rPr lang="en-US" smtClean="0">
                <a:solidFill>
                  <a:srgbClr val="000000"/>
                </a:solidFill>
                <a:latin typeface="NeueHaasGroteskDisp Std" pitchFamily="34" charset="0"/>
              </a:rPr>
              <a:pPr/>
              <a:t>4</a:t>
            </a:fld>
            <a:endParaRPr lang="en-US" dirty="0">
              <a:solidFill>
                <a:srgbClr val="000000"/>
              </a:solidFill>
              <a:latin typeface="NeueHaasGroteskDisp Std" pitchFamily="34" charset="0"/>
            </a:endParaRPr>
          </a:p>
        </p:txBody>
      </p:sp>
      <p:sp>
        <p:nvSpPr>
          <p:cNvPr id="5" name="Title 1"/>
          <p:cNvSpPr txBox="1">
            <a:spLocks/>
          </p:cNvSpPr>
          <p:nvPr/>
        </p:nvSpPr>
        <p:spPr bwMode="gray">
          <a:xfrm>
            <a:off x="70911" y="63935"/>
            <a:ext cx="2930525" cy="441325"/>
          </a:xfrm>
          <a:prstGeom prst="rect">
            <a:avLst/>
          </a:prstGeom>
        </p:spPr>
        <p:txBody>
          <a:bodyPr vert="horz" lIns="0" tIns="0" rIns="0" bIns="0" rtlCol="0" anchor="t" anchorCtr="0">
            <a:normAutofit/>
          </a:bodyPr>
          <a:lstStyle>
            <a:lvl1pPr algn="l" defTabSz="457189" rtl="0" eaLnBrk="1" latinLnBrk="0" hangingPunct="1">
              <a:lnSpc>
                <a:spcPct val="90000"/>
              </a:lnSpc>
              <a:spcBef>
                <a:spcPct val="0"/>
              </a:spcBef>
              <a:buNone/>
              <a:defRPr sz="2400" b="1" kern="1200">
                <a:solidFill>
                  <a:schemeClr val="accent1"/>
                </a:solidFill>
                <a:latin typeface="+mj-lt"/>
                <a:ea typeface="+mj-ea"/>
                <a:cs typeface="+mj-cs"/>
              </a:defRPr>
            </a:lvl1pPr>
          </a:lstStyle>
          <a:p>
            <a:r>
              <a:rPr lang="en-US" dirty="0" smtClean="0">
                <a:latin typeface="NeueHaasGroteskDisp Std" pitchFamily="34" charset="0"/>
                <a:cs typeface="Calibri" panose="020F0502020204030204" pitchFamily="34" charset="0"/>
              </a:rPr>
              <a:t>Executive </a:t>
            </a:r>
            <a:r>
              <a:rPr lang="en-US" dirty="0" smtClean="0">
                <a:solidFill>
                  <a:schemeClr val="accent4">
                    <a:lumMod val="25000"/>
                  </a:schemeClr>
                </a:solidFill>
                <a:latin typeface="NeueHaasGroteskDisp Std" pitchFamily="34" charset="0"/>
                <a:cs typeface="Calibri" panose="020F0502020204030204" pitchFamily="34" charset="0"/>
              </a:rPr>
              <a:t>Summary</a:t>
            </a:r>
            <a:endParaRPr lang="en-US" dirty="0">
              <a:solidFill>
                <a:schemeClr val="accent4">
                  <a:lumMod val="25000"/>
                </a:schemeClr>
              </a:solidFill>
              <a:latin typeface="NeueHaasGroteskDisp Std" pitchFamily="34" charset="0"/>
              <a:cs typeface="Calibri" panose="020F0502020204030204" pitchFamily="34" charset="0"/>
            </a:endParaRPr>
          </a:p>
        </p:txBody>
      </p:sp>
      <p:sp>
        <p:nvSpPr>
          <p:cNvPr id="6" name="TextBox 5"/>
          <p:cNvSpPr txBox="1"/>
          <p:nvPr/>
        </p:nvSpPr>
        <p:spPr>
          <a:xfrm>
            <a:off x="70911" y="428901"/>
            <a:ext cx="2813957" cy="1077218"/>
          </a:xfrm>
          <a:prstGeom prst="rect">
            <a:avLst/>
          </a:prstGeom>
          <a:noFill/>
        </p:spPr>
        <p:txBody>
          <a:bodyPr wrap="square" rtlCol="0">
            <a:spAutoFit/>
          </a:bodyPr>
          <a:lstStyle/>
          <a:p>
            <a:r>
              <a:rPr lang="en-US" sz="1400" b="1" dirty="0" smtClean="0">
                <a:solidFill>
                  <a:srgbClr val="D2D2D2">
                    <a:lumMod val="10000"/>
                  </a:srgbClr>
                </a:solidFill>
                <a:latin typeface="NeueHaasGroteskDisp Std" pitchFamily="34" charset="0"/>
              </a:rPr>
              <a:t>Problem Statement</a:t>
            </a:r>
          </a:p>
          <a:p>
            <a:r>
              <a:rPr lang="en-US" sz="1000" dirty="0">
                <a:solidFill>
                  <a:srgbClr val="D2D2D2">
                    <a:lumMod val="10000"/>
                  </a:srgbClr>
                </a:solidFill>
                <a:latin typeface="NeueHaasGroteskDisp Std" pitchFamily="34" charset="0"/>
              </a:rPr>
              <a:t>With condensed resources and increased time pressure, </a:t>
            </a:r>
            <a:r>
              <a:rPr lang="en-US" sz="1000" dirty="0" smtClean="0">
                <a:solidFill>
                  <a:srgbClr val="D2D2D2">
                    <a:lumMod val="10000"/>
                  </a:srgbClr>
                </a:solidFill>
                <a:latin typeface="NeueHaasGroteskDisp Std" pitchFamily="34" charset="0"/>
              </a:rPr>
              <a:t>we need to analyze </a:t>
            </a:r>
            <a:r>
              <a:rPr lang="en-US" sz="1000" dirty="0">
                <a:solidFill>
                  <a:srgbClr val="D2D2D2">
                    <a:lumMod val="10000"/>
                  </a:srgbClr>
                </a:solidFill>
                <a:latin typeface="NeueHaasGroteskDisp Std" pitchFamily="34" charset="0"/>
              </a:rPr>
              <a:t>the sales funnel </a:t>
            </a:r>
            <a:r>
              <a:rPr lang="en-US" sz="1000" dirty="0" smtClean="0">
                <a:solidFill>
                  <a:srgbClr val="D2D2D2">
                    <a:lumMod val="10000"/>
                  </a:srgbClr>
                </a:solidFill>
                <a:latin typeface="NeueHaasGroteskDisp Std" pitchFamily="34" charset="0"/>
              </a:rPr>
              <a:t>to determine </a:t>
            </a:r>
            <a:r>
              <a:rPr lang="en-US" sz="1000" dirty="0">
                <a:solidFill>
                  <a:srgbClr val="D2D2D2">
                    <a:lumMod val="10000"/>
                  </a:srgbClr>
                </a:solidFill>
                <a:latin typeface="NeueHaasGroteskDisp Std" pitchFamily="34" charset="0"/>
              </a:rPr>
              <a:t>where we have the highest </a:t>
            </a:r>
            <a:r>
              <a:rPr lang="en-US" sz="1000" dirty="0" smtClean="0">
                <a:solidFill>
                  <a:srgbClr val="D2D2D2">
                    <a:lumMod val="10000"/>
                  </a:srgbClr>
                </a:solidFill>
                <a:latin typeface="NeueHaasGroteskDisp Std" pitchFamily="34" charset="0"/>
              </a:rPr>
              <a:t>BI rate</a:t>
            </a:r>
            <a:r>
              <a:rPr lang="en-US" sz="1000" dirty="0">
                <a:solidFill>
                  <a:srgbClr val="D2D2D2">
                    <a:lumMod val="10000"/>
                  </a:srgbClr>
                </a:solidFill>
                <a:latin typeface="NeueHaasGroteskDisp Std" pitchFamily="34" charset="0"/>
              </a:rPr>
              <a:t>, </a:t>
            </a:r>
            <a:endParaRPr lang="en-US" sz="1000" dirty="0" smtClean="0">
              <a:solidFill>
                <a:srgbClr val="D2D2D2">
                  <a:lumMod val="10000"/>
                </a:srgbClr>
              </a:solidFill>
              <a:latin typeface="NeueHaasGroteskDisp Std" pitchFamily="34" charset="0"/>
            </a:endParaRPr>
          </a:p>
          <a:p>
            <a:r>
              <a:rPr lang="en-US" sz="1000" dirty="0" smtClean="0">
                <a:solidFill>
                  <a:srgbClr val="D2D2D2">
                    <a:lumMod val="10000"/>
                  </a:srgbClr>
                </a:solidFill>
                <a:latin typeface="NeueHaasGroteskDisp Std" pitchFamily="34" charset="0"/>
              </a:rPr>
              <a:t>the </a:t>
            </a:r>
            <a:r>
              <a:rPr lang="en-US" sz="1000" dirty="0">
                <a:solidFill>
                  <a:srgbClr val="D2D2D2">
                    <a:lumMod val="10000"/>
                  </a:srgbClr>
                </a:solidFill>
                <a:latin typeface="NeueHaasGroteskDisp Std" pitchFamily="34" charset="0"/>
              </a:rPr>
              <a:t>strongest proposition and should </a:t>
            </a:r>
            <a:r>
              <a:rPr lang="en-US" sz="1000" dirty="0" smtClean="0">
                <a:solidFill>
                  <a:srgbClr val="D2D2D2">
                    <a:lumMod val="10000"/>
                  </a:srgbClr>
                </a:solidFill>
                <a:latin typeface="NeueHaasGroteskDisp Std" pitchFamily="34" charset="0"/>
              </a:rPr>
              <a:t>therefore </a:t>
            </a:r>
            <a:r>
              <a:rPr lang="en-US" sz="1000" dirty="0">
                <a:solidFill>
                  <a:srgbClr val="D2D2D2">
                    <a:lumMod val="10000"/>
                  </a:srgbClr>
                </a:solidFill>
                <a:latin typeface="NeueHaasGroteskDisp Std" pitchFamily="34" charset="0"/>
              </a:rPr>
              <a:t>focus our </a:t>
            </a:r>
            <a:r>
              <a:rPr lang="en-US" sz="1000" dirty="0" smtClean="0">
                <a:solidFill>
                  <a:srgbClr val="D2D2D2">
                    <a:lumMod val="10000"/>
                  </a:srgbClr>
                </a:solidFill>
                <a:latin typeface="NeueHaasGroteskDisp Std" pitchFamily="34" charset="0"/>
              </a:rPr>
              <a:t>efforts.</a:t>
            </a:r>
          </a:p>
        </p:txBody>
      </p:sp>
      <p:sp>
        <p:nvSpPr>
          <p:cNvPr id="7" name="TextBox 6"/>
          <p:cNvSpPr txBox="1"/>
          <p:nvPr/>
        </p:nvSpPr>
        <p:spPr>
          <a:xfrm>
            <a:off x="70910" y="1531190"/>
            <a:ext cx="2930525" cy="1438855"/>
          </a:xfrm>
          <a:prstGeom prst="rect">
            <a:avLst/>
          </a:prstGeom>
          <a:noFill/>
        </p:spPr>
        <p:txBody>
          <a:bodyPr wrap="square" rtlCol="0">
            <a:spAutoFit/>
          </a:bodyPr>
          <a:lstStyle/>
          <a:p>
            <a:r>
              <a:rPr lang="en-US" sz="1400" b="1" dirty="0" smtClean="0">
                <a:solidFill>
                  <a:srgbClr val="D2D2D2">
                    <a:lumMod val="10000"/>
                  </a:srgbClr>
                </a:solidFill>
                <a:latin typeface="NeueHaasGroteskDisp Std" pitchFamily="34" charset="0"/>
              </a:rPr>
              <a:t>Solution Approach</a:t>
            </a:r>
            <a:endParaRPr lang="en-US" sz="1200" dirty="0">
              <a:solidFill>
                <a:srgbClr val="D2D2D2">
                  <a:lumMod val="10000"/>
                </a:srgbClr>
              </a:solidFill>
              <a:latin typeface="NeueHaasGroteskDisp Std" pitchFamily="34" charset="0"/>
            </a:endParaRPr>
          </a:p>
          <a:p>
            <a:r>
              <a:rPr lang="en-US" sz="1000" dirty="0" smtClean="0">
                <a:solidFill>
                  <a:srgbClr val="D2D2D2">
                    <a:lumMod val="10000"/>
                  </a:srgbClr>
                </a:solidFill>
                <a:latin typeface="NeueHaasGroteskDisp Std" pitchFamily="34" charset="0"/>
              </a:rPr>
              <a:t>Developed </a:t>
            </a:r>
            <a:r>
              <a:rPr lang="en-US" sz="1000" dirty="0">
                <a:solidFill>
                  <a:srgbClr val="D2D2D2">
                    <a:lumMod val="10000"/>
                  </a:srgbClr>
                </a:solidFill>
                <a:latin typeface="NeueHaasGroteskDisp Std" pitchFamily="34" charset="0"/>
              </a:rPr>
              <a:t>a data analytics model that forecasts the </a:t>
            </a:r>
            <a:r>
              <a:rPr lang="en-US" sz="1000" dirty="0" smtClean="0">
                <a:solidFill>
                  <a:srgbClr val="D2D2D2">
                    <a:lumMod val="10000"/>
                  </a:srgbClr>
                </a:solidFill>
                <a:latin typeface="NeueHaasGroteskDisp Std" pitchFamily="34" charset="0"/>
              </a:rPr>
              <a:t>winning likelihood of a deal </a:t>
            </a:r>
            <a:r>
              <a:rPr lang="en-US" sz="1000" dirty="0">
                <a:solidFill>
                  <a:srgbClr val="D2D2D2">
                    <a:lumMod val="10000"/>
                  </a:srgbClr>
                </a:solidFill>
                <a:latin typeface="NeueHaasGroteskDisp Std" pitchFamily="34" charset="0"/>
              </a:rPr>
              <a:t>based on </a:t>
            </a:r>
            <a:r>
              <a:rPr lang="en-US" sz="1000" dirty="0" smtClean="0">
                <a:solidFill>
                  <a:srgbClr val="D2D2D2">
                    <a:lumMod val="10000"/>
                  </a:srgbClr>
                </a:solidFill>
                <a:latin typeface="NeueHaasGroteskDisp Std" pitchFamily="34" charset="0"/>
              </a:rPr>
              <a:t>a large and </a:t>
            </a:r>
            <a:r>
              <a:rPr lang="en-US" sz="1000" dirty="0">
                <a:solidFill>
                  <a:srgbClr val="D2D2D2">
                    <a:lumMod val="10000"/>
                  </a:srgbClr>
                </a:solidFill>
                <a:latin typeface="NeueHaasGroteskDisp Std" pitchFamily="34" charset="0"/>
              </a:rPr>
              <a:t>comprehensive historical data set</a:t>
            </a:r>
            <a:r>
              <a:rPr lang="en-US" sz="1000" dirty="0" smtClean="0">
                <a:solidFill>
                  <a:srgbClr val="D2D2D2">
                    <a:lumMod val="10000"/>
                  </a:srgbClr>
                </a:solidFill>
                <a:latin typeface="NeueHaasGroteskDisp Std" pitchFamily="34" charset="0"/>
              </a:rPr>
              <a:t>.</a:t>
            </a:r>
          </a:p>
          <a:p>
            <a:r>
              <a:rPr lang="en-US" sz="1000" dirty="0" smtClean="0">
                <a:solidFill>
                  <a:srgbClr val="D2D2D2">
                    <a:lumMod val="10000"/>
                  </a:srgbClr>
                </a:solidFill>
                <a:latin typeface="NeueHaasGroteskDisp Std" pitchFamily="34" charset="0"/>
              </a:rPr>
              <a:t>In addition the model provides insights as to why the likelihood is high/low.</a:t>
            </a:r>
          </a:p>
          <a:p>
            <a:r>
              <a:rPr lang="en-US" sz="1000" dirty="0" smtClean="0">
                <a:solidFill>
                  <a:srgbClr val="D2D2D2">
                    <a:lumMod val="10000"/>
                  </a:srgbClr>
                </a:solidFill>
                <a:latin typeface="NeueHaasGroteskDisp Std" pitchFamily="34" charset="0"/>
              </a:rPr>
              <a:t>Plan is to evolve the model to incorporate suggestions as  part of the insights.</a:t>
            </a:r>
            <a:endParaRPr lang="en-US" sz="1000" dirty="0">
              <a:solidFill>
                <a:srgbClr val="D2D2D2">
                  <a:lumMod val="10000"/>
                </a:srgbClr>
              </a:solidFill>
              <a:latin typeface="NeueHaasGroteskDisp Std" pitchFamily="34" charset="0"/>
            </a:endParaRPr>
          </a:p>
        </p:txBody>
      </p:sp>
      <p:sp>
        <p:nvSpPr>
          <p:cNvPr id="8" name="Trapezoid 7"/>
          <p:cNvSpPr/>
          <p:nvPr/>
        </p:nvSpPr>
        <p:spPr>
          <a:xfrm flipV="1">
            <a:off x="1738088" y="3266423"/>
            <a:ext cx="1242811" cy="1175488"/>
          </a:xfrm>
          <a:prstGeom prst="trapezoid">
            <a:avLst>
              <a:gd name="adj" fmla="val 34327"/>
            </a:avLst>
          </a:prstGeom>
          <a:solidFill>
            <a:schemeClr val="accent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NeueHaasGroteskDisp Std" pitchFamily="34" charset="0"/>
            </a:endParaRPr>
          </a:p>
        </p:txBody>
      </p:sp>
      <p:sp>
        <p:nvSpPr>
          <p:cNvPr id="9" name="Trapezoid 8"/>
          <p:cNvSpPr/>
          <p:nvPr/>
        </p:nvSpPr>
        <p:spPr>
          <a:xfrm flipV="1">
            <a:off x="1902489" y="3330723"/>
            <a:ext cx="926887" cy="1037739"/>
          </a:xfrm>
          <a:prstGeom prst="trapezoid">
            <a:avLst>
              <a:gd name="adj" fmla="val 36561"/>
            </a:avLst>
          </a:prstGeom>
          <a:gradFill>
            <a:gsLst>
              <a:gs pos="0">
                <a:srgbClr val="00B050"/>
              </a:gs>
              <a:gs pos="74500">
                <a:srgbClr val="FFC000"/>
              </a:gs>
              <a:gs pos="49000">
                <a:srgbClr val="FFFF00"/>
              </a:gs>
              <a:gs pos="23000">
                <a:srgbClr val="92D050"/>
              </a:gs>
              <a:gs pos="100000">
                <a:srgbClr val="FF0000"/>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NeueHaasGroteskDisp Std" pitchFamily="34" charset="0"/>
            </a:endParaRPr>
          </a:p>
        </p:txBody>
      </p:sp>
      <p:sp>
        <p:nvSpPr>
          <p:cNvPr id="10" name="Trapezoid 9"/>
          <p:cNvSpPr/>
          <p:nvPr/>
        </p:nvSpPr>
        <p:spPr>
          <a:xfrm flipV="1">
            <a:off x="120408" y="3264561"/>
            <a:ext cx="1129828" cy="1175488"/>
          </a:xfrm>
          <a:prstGeom prst="trapezoid">
            <a:avLst>
              <a:gd name="adj" fmla="val 34327"/>
            </a:avLst>
          </a:prstGeom>
          <a:solidFill>
            <a:schemeClr val="accent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NeueHaasGroteskDisp Std" pitchFamily="34" charset="0"/>
            </a:endParaRPr>
          </a:p>
        </p:txBody>
      </p:sp>
      <p:sp>
        <p:nvSpPr>
          <p:cNvPr id="11" name="Isosceles Triangle 10"/>
          <p:cNvSpPr/>
          <p:nvPr/>
        </p:nvSpPr>
        <p:spPr>
          <a:xfrm flipV="1">
            <a:off x="1327356" y="3597479"/>
            <a:ext cx="219462" cy="256687"/>
          </a:xfrm>
          <a:prstGeom prst="triangle">
            <a:avLst/>
          </a:prstGeom>
          <a:gradFill>
            <a:gsLst>
              <a:gs pos="27076">
                <a:srgbClr val="9297A6"/>
              </a:gs>
              <a:gs pos="84160">
                <a:srgbClr val="E6E6E6"/>
              </a:gs>
              <a:gs pos="0">
                <a:srgbClr val="FFFFFF"/>
              </a:gs>
              <a:gs pos="7001">
                <a:srgbClr val="E6E6E6"/>
              </a:gs>
              <a:gs pos="61000">
                <a:srgbClr val="7D8496"/>
              </a:gs>
              <a:gs pos="80000">
                <a:srgbClr val="E6E6E6"/>
              </a:gs>
              <a:gs pos="100000">
                <a:srgbClr val="E6E6E6"/>
              </a:gs>
            </a:gsLst>
            <a:lin ang="5400000" scaled="0"/>
          </a:gradFill>
          <a:ln>
            <a:noFill/>
          </a:ln>
          <a:scene3d>
            <a:camera prst="orthographicFront"/>
            <a:lightRig rig="contrasting" dir="t"/>
          </a:scene3d>
          <a:sp3d prstMaterial="dkEdge">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NeueHaasGroteskDisp Std" pitchFamily="34" charset="0"/>
            </a:endParaRPr>
          </a:p>
        </p:txBody>
      </p:sp>
      <p:sp>
        <p:nvSpPr>
          <p:cNvPr id="12" name="Isosceles Triangle 11"/>
          <p:cNvSpPr/>
          <p:nvPr/>
        </p:nvSpPr>
        <p:spPr>
          <a:xfrm>
            <a:off x="1327356" y="3854167"/>
            <a:ext cx="219462" cy="256687"/>
          </a:xfrm>
          <a:prstGeom prst="triangle">
            <a:avLst/>
          </a:prstGeom>
          <a:gradFill>
            <a:gsLst>
              <a:gs pos="27076">
                <a:srgbClr val="9297A6"/>
              </a:gs>
              <a:gs pos="84160">
                <a:srgbClr val="E6E6E6"/>
              </a:gs>
              <a:gs pos="0">
                <a:srgbClr val="FFFFFF"/>
              </a:gs>
              <a:gs pos="7001">
                <a:srgbClr val="E6E6E6"/>
              </a:gs>
              <a:gs pos="61000">
                <a:srgbClr val="7D8496"/>
              </a:gs>
              <a:gs pos="80000">
                <a:srgbClr val="E6E6E6"/>
              </a:gs>
              <a:gs pos="100000">
                <a:srgbClr val="E6E6E6"/>
              </a:gs>
            </a:gsLst>
            <a:lin ang="5400000" scaled="0"/>
          </a:gradFill>
          <a:ln>
            <a:noFill/>
          </a:ln>
          <a:scene3d>
            <a:camera prst="orthographicFront"/>
            <a:lightRig rig="contrasting" dir="t"/>
          </a:scene3d>
          <a:sp3d prstMaterial="dkEdge">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NeueHaasGroteskDisp Std" pitchFamily="34" charset="0"/>
            </a:endParaRPr>
          </a:p>
        </p:txBody>
      </p:sp>
      <p:cxnSp>
        <p:nvCxnSpPr>
          <p:cNvPr id="13" name="Straight Connector 12"/>
          <p:cNvCxnSpPr>
            <a:stCxn id="10" idx="3"/>
            <a:endCxn id="12" idx="0"/>
          </p:cNvCxnSpPr>
          <p:nvPr/>
        </p:nvCxnSpPr>
        <p:spPr>
          <a:xfrm>
            <a:off x="1073625" y="3852305"/>
            <a:ext cx="346154" cy="1862"/>
          </a:xfrm>
          <a:prstGeom prst="line">
            <a:avLst/>
          </a:prstGeom>
          <a:effectLst>
            <a:glow rad="63500">
              <a:schemeClr val="tx1">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4" name="Straight Connector 13"/>
          <p:cNvCxnSpPr>
            <a:stCxn id="12" idx="0"/>
          </p:cNvCxnSpPr>
          <p:nvPr/>
        </p:nvCxnSpPr>
        <p:spPr>
          <a:xfrm flipV="1">
            <a:off x="1437087" y="3330723"/>
            <a:ext cx="458461" cy="523444"/>
          </a:xfrm>
          <a:prstGeom prst="line">
            <a:avLst/>
          </a:prstGeom>
          <a:effectLst>
            <a:glow rad="63500">
              <a:schemeClr val="accent1">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1486848" y="3854167"/>
            <a:ext cx="768743" cy="507391"/>
          </a:xfrm>
          <a:prstGeom prst="line">
            <a:avLst/>
          </a:prstGeom>
          <a:effectLst>
            <a:glow rad="63500">
              <a:srgbClr val="00B050">
                <a:alpha val="40000"/>
              </a:srgbClr>
            </a:glow>
          </a:effectLst>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flipV="1">
            <a:off x="1472721" y="3514966"/>
            <a:ext cx="477873" cy="334628"/>
          </a:xfrm>
          <a:prstGeom prst="line">
            <a:avLst/>
          </a:prstGeom>
          <a:effectLst>
            <a:glow rad="63500">
              <a:schemeClr val="accent6">
                <a:lumMod val="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1468686" y="3701969"/>
            <a:ext cx="562021" cy="152200"/>
          </a:xfrm>
          <a:prstGeom prst="line">
            <a:avLst/>
          </a:prstGeom>
          <a:effectLst>
            <a:glow rad="63500">
              <a:schemeClr val="accent5">
                <a:lumMod val="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a:xfrm>
            <a:off x="1480116" y="3854168"/>
            <a:ext cx="625612" cy="78862"/>
          </a:xfrm>
          <a:prstGeom prst="line">
            <a:avLst/>
          </a:prstGeom>
          <a:effectLst>
            <a:glow rad="63500">
              <a:schemeClr val="accent5">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a:off x="1476234" y="3849592"/>
            <a:ext cx="705889" cy="316203"/>
          </a:xfrm>
          <a:prstGeom prst="line">
            <a:avLst/>
          </a:prstGeom>
          <a:effectLst>
            <a:glow rad="63500">
              <a:srgbClr val="92D050">
                <a:alpha val="40000"/>
              </a:srgbClr>
            </a:glow>
          </a:effectLst>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a:off x="1914615" y="3330094"/>
            <a:ext cx="899627"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1977525" y="3514966"/>
            <a:ext cx="796149"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030707" y="3701969"/>
            <a:ext cx="673345"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2105728" y="3926853"/>
            <a:ext cx="526863"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2255591" y="4368462"/>
            <a:ext cx="240015"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182123" y="4150627"/>
            <a:ext cx="380513"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1932912" y="3329891"/>
            <a:ext cx="837128" cy="200055"/>
          </a:xfrm>
          <a:prstGeom prst="rect">
            <a:avLst/>
          </a:prstGeom>
          <a:noFill/>
        </p:spPr>
        <p:txBody>
          <a:bodyPr wrap="square" rtlCol="0">
            <a:spAutoFit/>
          </a:bodyPr>
          <a:lstStyle/>
          <a:p>
            <a:pPr algn="ctr"/>
            <a:r>
              <a:rPr lang="en-US" sz="700" dirty="0" smtClean="0">
                <a:solidFill>
                  <a:srgbClr val="000000"/>
                </a:solidFill>
                <a:latin typeface="NeueHaasGroteskDisp Std" pitchFamily="34" charset="0"/>
              </a:rPr>
              <a:t>Very Low </a:t>
            </a:r>
            <a:r>
              <a:rPr lang="en-US" sz="700" dirty="0" err="1" smtClean="0">
                <a:solidFill>
                  <a:srgbClr val="000000"/>
                </a:solidFill>
                <a:latin typeface="NeueHaasGroteskDisp Std" pitchFamily="34" charset="0"/>
              </a:rPr>
              <a:t>Prob</a:t>
            </a:r>
            <a:endParaRPr lang="en-US" sz="700" dirty="0">
              <a:solidFill>
                <a:srgbClr val="000000"/>
              </a:solidFill>
              <a:latin typeface="NeueHaasGroteskDisp Std" pitchFamily="34" charset="0"/>
            </a:endParaRPr>
          </a:p>
        </p:txBody>
      </p:sp>
      <p:sp>
        <p:nvSpPr>
          <p:cNvPr id="27" name="TextBox 26"/>
          <p:cNvSpPr txBox="1"/>
          <p:nvPr/>
        </p:nvSpPr>
        <p:spPr>
          <a:xfrm>
            <a:off x="1936401" y="3521441"/>
            <a:ext cx="837128" cy="200055"/>
          </a:xfrm>
          <a:prstGeom prst="rect">
            <a:avLst/>
          </a:prstGeom>
          <a:noFill/>
        </p:spPr>
        <p:txBody>
          <a:bodyPr wrap="square" rtlCol="0">
            <a:spAutoFit/>
          </a:bodyPr>
          <a:lstStyle/>
          <a:p>
            <a:pPr algn="ctr"/>
            <a:r>
              <a:rPr lang="en-US" sz="700" dirty="0">
                <a:solidFill>
                  <a:srgbClr val="000000"/>
                </a:solidFill>
                <a:latin typeface="NeueHaasGroteskDisp Std" pitchFamily="34" charset="0"/>
              </a:rPr>
              <a:t>Low </a:t>
            </a:r>
            <a:r>
              <a:rPr lang="en-US" sz="700" dirty="0" err="1">
                <a:solidFill>
                  <a:srgbClr val="000000"/>
                </a:solidFill>
                <a:latin typeface="NeueHaasGroteskDisp Std" pitchFamily="34" charset="0"/>
              </a:rPr>
              <a:t>Prob</a:t>
            </a:r>
            <a:endParaRPr lang="en-US" sz="700" dirty="0">
              <a:solidFill>
                <a:srgbClr val="000000"/>
              </a:solidFill>
              <a:latin typeface="NeueHaasGroteskDisp Std" pitchFamily="34" charset="0"/>
            </a:endParaRPr>
          </a:p>
        </p:txBody>
      </p:sp>
      <p:sp>
        <p:nvSpPr>
          <p:cNvPr id="28" name="TextBox 27"/>
          <p:cNvSpPr txBox="1"/>
          <p:nvPr/>
        </p:nvSpPr>
        <p:spPr>
          <a:xfrm>
            <a:off x="1950594" y="3716098"/>
            <a:ext cx="837128" cy="200055"/>
          </a:xfrm>
          <a:prstGeom prst="rect">
            <a:avLst/>
          </a:prstGeom>
          <a:noFill/>
        </p:spPr>
        <p:txBody>
          <a:bodyPr wrap="square" rtlCol="0">
            <a:spAutoFit/>
          </a:bodyPr>
          <a:lstStyle/>
          <a:p>
            <a:pPr algn="ctr"/>
            <a:r>
              <a:rPr lang="en-US" sz="700" dirty="0" smtClean="0">
                <a:solidFill>
                  <a:srgbClr val="000000"/>
                </a:solidFill>
                <a:latin typeface="NeueHaasGroteskDisp Std" pitchFamily="34" charset="0"/>
              </a:rPr>
              <a:t>Medium </a:t>
            </a:r>
            <a:r>
              <a:rPr lang="en-US" sz="700" dirty="0" err="1" smtClean="0">
                <a:solidFill>
                  <a:srgbClr val="000000"/>
                </a:solidFill>
                <a:latin typeface="NeueHaasGroteskDisp Std" pitchFamily="34" charset="0"/>
              </a:rPr>
              <a:t>Prob</a:t>
            </a:r>
            <a:endParaRPr lang="en-US" sz="700" dirty="0">
              <a:solidFill>
                <a:srgbClr val="000000"/>
              </a:solidFill>
              <a:latin typeface="NeueHaasGroteskDisp Std" pitchFamily="34" charset="0"/>
            </a:endParaRPr>
          </a:p>
        </p:txBody>
      </p:sp>
      <p:sp>
        <p:nvSpPr>
          <p:cNvPr id="29" name="TextBox 28"/>
          <p:cNvSpPr txBox="1"/>
          <p:nvPr/>
        </p:nvSpPr>
        <p:spPr>
          <a:xfrm>
            <a:off x="1940863" y="3933030"/>
            <a:ext cx="837128" cy="200055"/>
          </a:xfrm>
          <a:prstGeom prst="rect">
            <a:avLst/>
          </a:prstGeom>
          <a:noFill/>
        </p:spPr>
        <p:txBody>
          <a:bodyPr wrap="square" rtlCol="0">
            <a:spAutoFit/>
          </a:bodyPr>
          <a:lstStyle/>
          <a:p>
            <a:pPr algn="ctr"/>
            <a:r>
              <a:rPr lang="en-US" sz="700" dirty="0" smtClean="0">
                <a:solidFill>
                  <a:srgbClr val="000000"/>
                </a:solidFill>
                <a:latin typeface="NeueHaasGroteskDisp Std" pitchFamily="34" charset="0"/>
              </a:rPr>
              <a:t>High </a:t>
            </a:r>
            <a:r>
              <a:rPr lang="en-US" sz="700" dirty="0" err="1" smtClean="0">
                <a:solidFill>
                  <a:srgbClr val="000000"/>
                </a:solidFill>
                <a:latin typeface="NeueHaasGroteskDisp Std" pitchFamily="34" charset="0"/>
              </a:rPr>
              <a:t>Prob</a:t>
            </a:r>
            <a:endParaRPr lang="en-US" sz="700" dirty="0">
              <a:solidFill>
                <a:srgbClr val="000000"/>
              </a:solidFill>
              <a:latin typeface="NeueHaasGroteskDisp Std" pitchFamily="34" charset="0"/>
            </a:endParaRPr>
          </a:p>
        </p:txBody>
      </p:sp>
      <p:sp>
        <p:nvSpPr>
          <p:cNvPr id="30" name="TextBox 29"/>
          <p:cNvSpPr txBox="1"/>
          <p:nvPr/>
        </p:nvSpPr>
        <p:spPr>
          <a:xfrm>
            <a:off x="1947367" y="4115148"/>
            <a:ext cx="837128" cy="276999"/>
          </a:xfrm>
          <a:prstGeom prst="rect">
            <a:avLst/>
          </a:prstGeom>
          <a:noFill/>
        </p:spPr>
        <p:txBody>
          <a:bodyPr wrap="square" rtlCol="0">
            <a:spAutoFit/>
          </a:bodyPr>
          <a:lstStyle/>
          <a:p>
            <a:pPr algn="ctr"/>
            <a:r>
              <a:rPr lang="en-US" sz="600" dirty="0" smtClean="0">
                <a:solidFill>
                  <a:srgbClr val="000000"/>
                </a:solidFill>
                <a:latin typeface="NeueHaasGroteskDisp Std" pitchFamily="34" charset="0"/>
              </a:rPr>
              <a:t>Very </a:t>
            </a:r>
            <a:r>
              <a:rPr lang="en-US" sz="600" dirty="0">
                <a:solidFill>
                  <a:srgbClr val="000000"/>
                </a:solidFill>
                <a:latin typeface="NeueHaasGroteskDisp Std" pitchFamily="34" charset="0"/>
              </a:rPr>
              <a:t>High </a:t>
            </a:r>
            <a:endParaRPr lang="en-US" sz="600" dirty="0" smtClean="0">
              <a:solidFill>
                <a:srgbClr val="000000"/>
              </a:solidFill>
              <a:latin typeface="NeueHaasGroteskDisp Std" pitchFamily="34" charset="0"/>
            </a:endParaRPr>
          </a:p>
          <a:p>
            <a:pPr algn="ctr"/>
            <a:r>
              <a:rPr lang="en-US" sz="600" dirty="0" smtClean="0">
                <a:solidFill>
                  <a:srgbClr val="000000"/>
                </a:solidFill>
                <a:latin typeface="NeueHaasGroteskDisp Std" pitchFamily="34" charset="0"/>
              </a:rPr>
              <a:t> </a:t>
            </a:r>
            <a:r>
              <a:rPr lang="en-US" sz="600" dirty="0" err="1">
                <a:solidFill>
                  <a:srgbClr val="000000"/>
                </a:solidFill>
                <a:latin typeface="NeueHaasGroteskDisp Std" pitchFamily="34" charset="0"/>
              </a:rPr>
              <a:t>Prob</a:t>
            </a:r>
            <a:endParaRPr lang="en-US" sz="600" dirty="0">
              <a:solidFill>
                <a:srgbClr val="000000"/>
              </a:solidFill>
              <a:latin typeface="NeueHaasGroteskDisp Std" pitchFamily="34" charset="0"/>
            </a:endParaRPr>
          </a:p>
        </p:txBody>
      </p:sp>
      <p:sp>
        <p:nvSpPr>
          <p:cNvPr id="31" name="TextBox 30"/>
          <p:cNvSpPr txBox="1"/>
          <p:nvPr/>
        </p:nvSpPr>
        <p:spPr>
          <a:xfrm>
            <a:off x="-32750" y="3062565"/>
            <a:ext cx="1469837" cy="200055"/>
          </a:xfrm>
          <a:prstGeom prst="rect">
            <a:avLst/>
          </a:prstGeom>
          <a:noFill/>
        </p:spPr>
        <p:txBody>
          <a:bodyPr wrap="square" rtlCol="0">
            <a:spAutoFit/>
          </a:bodyPr>
          <a:lstStyle/>
          <a:p>
            <a:pPr algn="ctr"/>
            <a:r>
              <a:rPr lang="en-US" sz="700" b="1" dirty="0" smtClean="0">
                <a:solidFill>
                  <a:srgbClr val="000000"/>
                </a:solidFill>
                <a:latin typeface="NeueHaasGroteskDisp Std" pitchFamily="34" charset="0"/>
              </a:rPr>
              <a:t>What we think the funnel is</a:t>
            </a:r>
            <a:endParaRPr lang="en-US" sz="700" b="1" dirty="0">
              <a:solidFill>
                <a:srgbClr val="000000"/>
              </a:solidFill>
              <a:latin typeface="NeueHaasGroteskDisp Std" pitchFamily="34" charset="0"/>
            </a:endParaRPr>
          </a:p>
        </p:txBody>
      </p:sp>
      <p:sp>
        <p:nvSpPr>
          <p:cNvPr id="32" name="TextBox 31"/>
          <p:cNvSpPr txBox="1"/>
          <p:nvPr/>
        </p:nvSpPr>
        <p:spPr>
          <a:xfrm>
            <a:off x="1624508" y="3062565"/>
            <a:ext cx="1469837" cy="200055"/>
          </a:xfrm>
          <a:prstGeom prst="rect">
            <a:avLst/>
          </a:prstGeom>
          <a:noFill/>
        </p:spPr>
        <p:txBody>
          <a:bodyPr wrap="square" rtlCol="0">
            <a:spAutoFit/>
          </a:bodyPr>
          <a:lstStyle/>
          <a:p>
            <a:pPr algn="ctr"/>
            <a:r>
              <a:rPr lang="en-US" sz="700" b="1" dirty="0" smtClean="0">
                <a:solidFill>
                  <a:srgbClr val="000000"/>
                </a:solidFill>
                <a:latin typeface="NeueHaasGroteskDisp Std" pitchFamily="34" charset="0"/>
              </a:rPr>
              <a:t>What the data says</a:t>
            </a:r>
            <a:endParaRPr lang="en-US" sz="700" b="1" dirty="0">
              <a:solidFill>
                <a:srgbClr val="000000"/>
              </a:solidFill>
              <a:latin typeface="NeueHaasGroteskDisp Std" pitchFamily="34" charset="0"/>
            </a:endParaRPr>
          </a:p>
        </p:txBody>
      </p:sp>
      <p:sp>
        <p:nvSpPr>
          <p:cNvPr id="33" name="TextBox 32"/>
          <p:cNvSpPr txBox="1"/>
          <p:nvPr/>
        </p:nvSpPr>
        <p:spPr>
          <a:xfrm>
            <a:off x="1000901" y="4173931"/>
            <a:ext cx="873806" cy="307777"/>
          </a:xfrm>
          <a:prstGeom prst="rect">
            <a:avLst/>
          </a:prstGeom>
          <a:noFill/>
        </p:spPr>
        <p:txBody>
          <a:bodyPr wrap="square" rtlCol="0">
            <a:spAutoFit/>
          </a:bodyPr>
          <a:lstStyle/>
          <a:p>
            <a:pPr algn="ctr"/>
            <a:r>
              <a:rPr lang="en-US" sz="700" b="1" dirty="0" smtClean="0">
                <a:solidFill>
                  <a:srgbClr val="000000"/>
                </a:solidFill>
                <a:latin typeface="NeueHaasGroteskDisp Std" pitchFamily="34" charset="0"/>
              </a:rPr>
              <a:t>The Analytics </a:t>
            </a:r>
          </a:p>
          <a:p>
            <a:pPr algn="ctr"/>
            <a:r>
              <a:rPr lang="en-US" sz="700" b="1" dirty="0" smtClean="0">
                <a:solidFill>
                  <a:srgbClr val="000000"/>
                </a:solidFill>
                <a:latin typeface="NeueHaasGroteskDisp Std" pitchFamily="34" charset="0"/>
              </a:rPr>
              <a:t>Model</a:t>
            </a:r>
            <a:endParaRPr lang="en-US" sz="700" b="1" dirty="0">
              <a:solidFill>
                <a:srgbClr val="000000"/>
              </a:solidFill>
              <a:latin typeface="NeueHaasGroteskDisp Std" pitchFamily="34" charset="0"/>
            </a:endParaRPr>
          </a:p>
        </p:txBody>
      </p:sp>
      <p:grpSp>
        <p:nvGrpSpPr>
          <p:cNvPr id="57" name="Group 56"/>
          <p:cNvGrpSpPr/>
          <p:nvPr/>
        </p:nvGrpSpPr>
        <p:grpSpPr>
          <a:xfrm>
            <a:off x="3176644" y="575281"/>
            <a:ext cx="2806781" cy="1844069"/>
            <a:chOff x="3335706" y="1083704"/>
            <a:chExt cx="2806781" cy="1844069"/>
          </a:xfrm>
        </p:grpSpPr>
        <p:grpSp>
          <p:nvGrpSpPr>
            <p:cNvPr id="37" name="Group 36"/>
            <p:cNvGrpSpPr/>
            <p:nvPr/>
          </p:nvGrpSpPr>
          <p:grpSpPr>
            <a:xfrm>
              <a:off x="4840501" y="2158417"/>
              <a:ext cx="1301986" cy="492357"/>
              <a:chOff x="5230186" y="4558710"/>
              <a:chExt cx="3714709" cy="1404752"/>
            </a:xfrm>
          </p:grpSpPr>
          <p:pic>
            <p:nvPicPr>
              <p:cNvPr id="38" name="Picture 10" descr="http://www.google.co.in/url?sa=i&amp;source=imgres&amp;cd=&amp;ved=0CAYQjBwwAGoVChMI-JycsbzdxwIVzlCOCh1NMweo&amp;url=http%3A%2F%2Fpracedo.com%2Fwp-content%2Fuploads%2F2015%2F05%2Fsalesforce-marketing-cloud4.png&amp;psig=AFQjCNEvNebx1OY5wntM7NJk1b3VYP9g8g&amp;ust=1441459274287099"/>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2840" r="60955" b="28678"/>
              <a:stretch/>
            </p:blipFill>
            <p:spPr bwMode="auto">
              <a:xfrm>
                <a:off x="5230186" y="4558710"/>
                <a:ext cx="2103474" cy="140475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119136" y="5046091"/>
                <a:ext cx="1825759" cy="482967"/>
              </a:xfrm>
              <a:prstGeom prst="rect">
                <a:avLst/>
              </a:prstGeom>
              <a:noFill/>
            </p:spPr>
            <p:txBody>
              <a:bodyPr wrap="none" rtlCol="0">
                <a:spAutoFit/>
              </a:bodyPr>
              <a:lstStyle/>
              <a:p>
                <a:r>
                  <a:rPr lang="en-US" sz="500" b="1" dirty="0" smtClean="0">
                    <a:solidFill>
                      <a:schemeClr val="tx1">
                        <a:lumMod val="50000"/>
                        <a:lumOff val="50000"/>
                      </a:schemeClr>
                    </a:solidFill>
                    <a:latin typeface="NeueHaasGroteskDisp Std" pitchFamily="34" charset="0"/>
                  </a:rPr>
                  <a:t>Analytics Cloud</a:t>
                </a:r>
                <a:endParaRPr lang="en-US" sz="500" b="1" dirty="0">
                  <a:solidFill>
                    <a:schemeClr val="tx1">
                      <a:lumMod val="50000"/>
                      <a:lumOff val="50000"/>
                    </a:schemeClr>
                  </a:solidFill>
                  <a:latin typeface="NeueHaasGroteskDisp Std" pitchFamily="34" charset="0"/>
                </a:endParaRPr>
              </a:p>
            </p:txBody>
          </p:sp>
        </p:grpSp>
        <p:sp>
          <p:nvSpPr>
            <p:cNvPr id="40" name="TextBox 39"/>
            <p:cNvSpPr txBox="1"/>
            <p:nvPr/>
          </p:nvSpPr>
          <p:spPr>
            <a:xfrm>
              <a:off x="3335706" y="1624183"/>
              <a:ext cx="719065" cy="276999"/>
            </a:xfrm>
            <a:prstGeom prst="rect">
              <a:avLst/>
            </a:prstGeom>
            <a:noFill/>
          </p:spPr>
          <p:txBody>
            <a:bodyPr wrap="square" rtlCol="0">
              <a:spAutoFit/>
            </a:bodyPr>
            <a:lstStyle/>
            <a:p>
              <a:pPr algn="ctr"/>
              <a:r>
                <a:rPr lang="en-US" sz="600" dirty="0" smtClean="0">
                  <a:solidFill>
                    <a:schemeClr val="tx2">
                      <a:lumMod val="10000"/>
                    </a:schemeClr>
                  </a:solidFill>
                  <a:latin typeface="NeueHaasGroteskDisp Std" pitchFamily="34" charset="0"/>
                </a:rPr>
                <a:t>SFDC data from the DWH</a:t>
              </a:r>
              <a:endParaRPr lang="en-US" sz="600" dirty="0">
                <a:solidFill>
                  <a:schemeClr val="tx2">
                    <a:lumMod val="10000"/>
                  </a:schemeClr>
                </a:solidFill>
                <a:latin typeface="NeueHaasGroteskDisp Std" pitchFamily="34" charset="0"/>
              </a:endParaRPr>
            </a:p>
          </p:txBody>
        </p:sp>
        <p:sp>
          <p:nvSpPr>
            <p:cNvPr id="41" name="TextBox 40"/>
            <p:cNvSpPr txBox="1"/>
            <p:nvPr/>
          </p:nvSpPr>
          <p:spPr>
            <a:xfrm>
              <a:off x="4227191" y="1620563"/>
              <a:ext cx="848390" cy="276999"/>
            </a:xfrm>
            <a:prstGeom prst="rect">
              <a:avLst/>
            </a:prstGeom>
            <a:noFill/>
          </p:spPr>
          <p:txBody>
            <a:bodyPr wrap="square" rtlCol="0">
              <a:spAutoFit/>
            </a:bodyPr>
            <a:lstStyle/>
            <a:p>
              <a:pPr algn="ctr"/>
              <a:r>
                <a:rPr lang="en-US" sz="600" dirty="0" smtClean="0">
                  <a:solidFill>
                    <a:schemeClr val="tx2">
                      <a:lumMod val="10000"/>
                    </a:schemeClr>
                  </a:solidFill>
                  <a:latin typeface="NeueHaasGroteskDisp Std" pitchFamily="34" charset="0"/>
                </a:rPr>
                <a:t>Predictive Modeling in the DWH</a:t>
              </a:r>
            </a:p>
          </p:txBody>
        </p:sp>
        <p:sp>
          <p:nvSpPr>
            <p:cNvPr id="42" name="TextBox 41"/>
            <p:cNvSpPr txBox="1"/>
            <p:nvPr/>
          </p:nvSpPr>
          <p:spPr>
            <a:xfrm>
              <a:off x="5218431" y="1562650"/>
              <a:ext cx="760740" cy="369332"/>
            </a:xfrm>
            <a:prstGeom prst="rect">
              <a:avLst/>
            </a:prstGeom>
            <a:noFill/>
          </p:spPr>
          <p:txBody>
            <a:bodyPr wrap="square" rtlCol="0">
              <a:spAutoFit/>
            </a:bodyPr>
            <a:lstStyle/>
            <a:p>
              <a:pPr algn="ctr"/>
              <a:r>
                <a:rPr lang="en-US" sz="600" dirty="0" smtClean="0">
                  <a:solidFill>
                    <a:schemeClr val="tx2">
                      <a:lumMod val="10000"/>
                    </a:schemeClr>
                  </a:solidFill>
                  <a:latin typeface="NeueHaasGroteskDisp Std" pitchFamily="34" charset="0"/>
                </a:rPr>
                <a:t>Output tables generated in DWH</a:t>
              </a:r>
              <a:endParaRPr lang="en-US" sz="600" dirty="0">
                <a:solidFill>
                  <a:schemeClr val="tx2">
                    <a:lumMod val="10000"/>
                  </a:schemeClr>
                </a:solidFill>
                <a:latin typeface="NeueHaasGroteskDisp Std" pitchFamily="34" charset="0"/>
              </a:endParaRPr>
            </a:p>
          </p:txBody>
        </p:sp>
        <p:pic>
          <p:nvPicPr>
            <p:cNvPr id="43" name="Picture 2" descr="http://www.google.co.in/url?sa=i&amp;source=imgres&amp;cd=&amp;ved=0CAYQjBwwAGoVChMIhsSc2LrdxwIVDR-OCh2yIwjb&amp;url=http%3A%2F%2Fwww.tagra.co.uk%2Fwpimages%2Fwp10cb9265_06.png&amp;psig=AFQjCNHCZAX1YbFF5aXgncW9T4VLh9n8_g&amp;ust=14414588192225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7216" y="1208081"/>
              <a:ext cx="362453" cy="36245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http://www.google.co.in/url?sa=i&amp;source=imgres&amp;cd=&amp;ved=0CAYQjBwwAGoVChMIx-27mLvdxwIVzsKOCh3HyAfA&amp;url=http%3A%2F%2Fwww.iconicfuture.com%2Fimages%2Fsections%2Fgears.png&amp;psig=AFQjCNE5RMpYM1sbK5IM39e-Xen78YbfVQ&amp;ust=14414589539905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4224" y="1219978"/>
              <a:ext cx="323581" cy="32358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http://a3.mzstatic.com/nz/r30/Purple/v4/f4/19/4f/f4194f05-238e-de0d-c640-885bc41b6811/icon175x17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46663" y="1245494"/>
              <a:ext cx="272547" cy="27254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www.google.co.in/url?sa=i&amp;source=imgres&amp;cd=&amp;ved=0CAYQjBwwAGoVChMI25rmsbzdxwIVCQiOCh1_8QWq&amp;url=https%3A%2F%2Fd185ox70mr1pkc.cloudfront.net%2Fimages%2Fsalesforce-analytics-cloud-2.jpg&amp;psig=AFQjCNGloO-xPW89fWa6y7F4s1YpW47T_A&amp;ust=144145927551922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3871" t="18802" r="20962" b="24871"/>
            <a:stretch/>
          </p:blipFill>
          <p:spPr bwMode="auto">
            <a:xfrm>
              <a:off x="3625318" y="2179958"/>
              <a:ext cx="858906" cy="556795"/>
            </a:xfrm>
            <a:prstGeom prst="rect">
              <a:avLst/>
            </a:prstGeom>
            <a:noFill/>
            <a:extLst>
              <a:ext uri="{909E8E84-426E-40DD-AFC4-6F175D3DCCD1}">
                <a14:hiddenFill xmlns:a14="http://schemas.microsoft.com/office/drawing/2010/main">
                  <a:solidFill>
                    <a:srgbClr val="FFFFFF"/>
                  </a:solidFill>
                </a14:hiddenFill>
              </a:ext>
            </a:extLst>
          </p:spPr>
        </p:pic>
        <p:sp>
          <p:nvSpPr>
            <p:cNvPr id="47" name="Chevron 46"/>
            <p:cNvSpPr/>
            <p:nvPr/>
          </p:nvSpPr>
          <p:spPr>
            <a:xfrm>
              <a:off x="4087399" y="1280804"/>
              <a:ext cx="217005" cy="217005"/>
            </a:xfrm>
            <a:prstGeom prst="chevron">
              <a:avLst/>
            </a:prstGeom>
            <a:solidFill>
              <a:schemeClr val="accent4">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latin typeface="NeueHaasGroteskDisp Std" pitchFamily="34" charset="0"/>
              </a:endParaRPr>
            </a:p>
          </p:txBody>
        </p:sp>
        <p:sp>
          <p:nvSpPr>
            <p:cNvPr id="48" name="Chevron 47"/>
            <p:cNvSpPr/>
            <p:nvPr/>
          </p:nvSpPr>
          <p:spPr>
            <a:xfrm>
              <a:off x="4996897" y="1262577"/>
              <a:ext cx="217005" cy="217005"/>
            </a:xfrm>
            <a:prstGeom prst="chevron">
              <a:avLst/>
            </a:prstGeom>
            <a:solidFill>
              <a:schemeClr val="accent4">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latin typeface="NeueHaasGroteskDisp Std" pitchFamily="34" charset="0"/>
              </a:endParaRPr>
            </a:p>
          </p:txBody>
        </p:sp>
        <p:sp>
          <p:nvSpPr>
            <p:cNvPr id="49" name="Chevron 48"/>
            <p:cNvSpPr/>
            <p:nvPr/>
          </p:nvSpPr>
          <p:spPr>
            <a:xfrm rot="5400000">
              <a:off x="5474433" y="1905382"/>
              <a:ext cx="217005" cy="217005"/>
            </a:xfrm>
            <a:prstGeom prst="chevron">
              <a:avLst/>
            </a:prstGeom>
            <a:solidFill>
              <a:schemeClr val="accent4">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latin typeface="NeueHaasGroteskDisp Std" pitchFamily="34" charset="0"/>
              </a:endParaRPr>
            </a:p>
          </p:txBody>
        </p:sp>
        <p:sp>
          <p:nvSpPr>
            <p:cNvPr id="50" name="TextBox 49"/>
            <p:cNvSpPr txBox="1"/>
            <p:nvPr/>
          </p:nvSpPr>
          <p:spPr>
            <a:xfrm>
              <a:off x="4805999" y="2650774"/>
              <a:ext cx="993285" cy="276999"/>
            </a:xfrm>
            <a:prstGeom prst="rect">
              <a:avLst/>
            </a:prstGeom>
            <a:noFill/>
          </p:spPr>
          <p:txBody>
            <a:bodyPr wrap="square" rtlCol="0">
              <a:spAutoFit/>
            </a:bodyPr>
            <a:lstStyle/>
            <a:p>
              <a:pPr algn="ctr"/>
              <a:r>
                <a:rPr lang="en-US" sz="600" dirty="0" smtClean="0">
                  <a:solidFill>
                    <a:schemeClr val="tx2">
                      <a:lumMod val="10000"/>
                    </a:schemeClr>
                  </a:solidFill>
                  <a:latin typeface="NeueHaasGroteskDisp Std" pitchFamily="34" charset="0"/>
                </a:rPr>
                <a:t>Output tables pulled to the SFDC DB</a:t>
              </a:r>
              <a:endParaRPr lang="en-US" sz="600" dirty="0">
                <a:solidFill>
                  <a:schemeClr val="tx2">
                    <a:lumMod val="10000"/>
                  </a:schemeClr>
                </a:solidFill>
                <a:latin typeface="NeueHaasGroteskDisp Std" pitchFamily="34" charset="0"/>
              </a:endParaRPr>
            </a:p>
          </p:txBody>
        </p:sp>
        <p:sp>
          <p:nvSpPr>
            <p:cNvPr id="51" name="Chevron 50"/>
            <p:cNvSpPr/>
            <p:nvPr/>
          </p:nvSpPr>
          <p:spPr>
            <a:xfrm flipH="1">
              <a:off x="4590800" y="2329241"/>
              <a:ext cx="217005" cy="217005"/>
            </a:xfrm>
            <a:prstGeom prst="chevron">
              <a:avLst/>
            </a:prstGeom>
            <a:solidFill>
              <a:schemeClr val="accent4">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latin typeface="NeueHaasGroteskDisp Std" pitchFamily="34" charset="0"/>
              </a:endParaRPr>
            </a:p>
          </p:txBody>
        </p:sp>
        <p:sp>
          <p:nvSpPr>
            <p:cNvPr id="52" name="TextBox 51"/>
            <p:cNvSpPr txBox="1"/>
            <p:nvPr/>
          </p:nvSpPr>
          <p:spPr>
            <a:xfrm>
              <a:off x="3640525" y="2718263"/>
              <a:ext cx="891591" cy="184666"/>
            </a:xfrm>
            <a:prstGeom prst="rect">
              <a:avLst/>
            </a:prstGeom>
            <a:noFill/>
          </p:spPr>
          <p:txBody>
            <a:bodyPr wrap="none" rtlCol="0">
              <a:spAutoFit/>
            </a:bodyPr>
            <a:lstStyle/>
            <a:p>
              <a:pPr algn="ctr"/>
              <a:r>
                <a:rPr lang="en-US" sz="600" dirty="0" smtClean="0">
                  <a:solidFill>
                    <a:schemeClr val="tx2">
                      <a:lumMod val="10000"/>
                    </a:schemeClr>
                  </a:solidFill>
                  <a:latin typeface="NeueHaasGroteskDisp Std" pitchFamily="34" charset="0"/>
                </a:rPr>
                <a:t>SFDC Front End View</a:t>
              </a:r>
              <a:endParaRPr lang="en-US" sz="600" dirty="0">
                <a:solidFill>
                  <a:schemeClr val="tx2">
                    <a:lumMod val="10000"/>
                  </a:schemeClr>
                </a:solidFill>
                <a:latin typeface="NeueHaasGroteskDisp Std" pitchFamily="34" charset="0"/>
              </a:endParaRPr>
            </a:p>
          </p:txBody>
        </p:sp>
        <p:sp>
          <p:nvSpPr>
            <p:cNvPr id="53" name="TextBox 52"/>
            <p:cNvSpPr txBox="1"/>
            <p:nvPr/>
          </p:nvSpPr>
          <p:spPr>
            <a:xfrm>
              <a:off x="3952450" y="1083704"/>
              <a:ext cx="380232" cy="184666"/>
            </a:xfrm>
            <a:prstGeom prst="rect">
              <a:avLst/>
            </a:prstGeom>
            <a:noFill/>
          </p:spPr>
          <p:txBody>
            <a:bodyPr wrap="none" rtlCol="0">
              <a:spAutoFit/>
            </a:bodyPr>
            <a:lstStyle/>
            <a:p>
              <a:r>
                <a:rPr lang="en-US" sz="600" dirty="0" smtClean="0">
                  <a:solidFill>
                    <a:schemeClr val="tx1">
                      <a:lumMod val="50000"/>
                      <a:lumOff val="50000"/>
                    </a:schemeClr>
                  </a:solidFill>
                  <a:latin typeface="NeueHaasGroteskDisp Std" pitchFamily="34" charset="0"/>
                </a:rPr>
                <a:t>Step 1</a:t>
              </a:r>
              <a:endParaRPr lang="en-US" sz="600" dirty="0">
                <a:solidFill>
                  <a:schemeClr val="tx1">
                    <a:lumMod val="50000"/>
                    <a:lumOff val="50000"/>
                  </a:schemeClr>
                </a:solidFill>
                <a:latin typeface="NeueHaasGroteskDisp Std" pitchFamily="34" charset="0"/>
              </a:endParaRPr>
            </a:p>
          </p:txBody>
        </p:sp>
        <p:sp>
          <p:nvSpPr>
            <p:cNvPr id="54" name="TextBox 53"/>
            <p:cNvSpPr txBox="1"/>
            <p:nvPr/>
          </p:nvSpPr>
          <p:spPr>
            <a:xfrm>
              <a:off x="4845071" y="1083704"/>
              <a:ext cx="396262" cy="184666"/>
            </a:xfrm>
            <a:prstGeom prst="rect">
              <a:avLst/>
            </a:prstGeom>
            <a:noFill/>
          </p:spPr>
          <p:txBody>
            <a:bodyPr wrap="none" rtlCol="0">
              <a:spAutoFit/>
            </a:bodyPr>
            <a:lstStyle/>
            <a:p>
              <a:r>
                <a:rPr lang="en-US" sz="600" dirty="0" smtClean="0">
                  <a:solidFill>
                    <a:schemeClr val="tx1">
                      <a:lumMod val="50000"/>
                      <a:lumOff val="50000"/>
                    </a:schemeClr>
                  </a:solidFill>
                  <a:latin typeface="NeueHaasGroteskDisp Std" pitchFamily="34" charset="0"/>
                </a:rPr>
                <a:t>Step 2</a:t>
              </a:r>
              <a:endParaRPr lang="en-US" sz="600" dirty="0">
                <a:solidFill>
                  <a:schemeClr val="tx1">
                    <a:lumMod val="50000"/>
                    <a:lumOff val="50000"/>
                  </a:schemeClr>
                </a:solidFill>
                <a:latin typeface="NeueHaasGroteskDisp Std" pitchFamily="34" charset="0"/>
              </a:endParaRPr>
            </a:p>
          </p:txBody>
        </p:sp>
        <p:sp>
          <p:nvSpPr>
            <p:cNvPr id="55" name="TextBox 54"/>
            <p:cNvSpPr txBox="1"/>
            <p:nvPr/>
          </p:nvSpPr>
          <p:spPr>
            <a:xfrm>
              <a:off x="5722430" y="1897819"/>
              <a:ext cx="396262" cy="184666"/>
            </a:xfrm>
            <a:prstGeom prst="rect">
              <a:avLst/>
            </a:prstGeom>
            <a:noFill/>
          </p:spPr>
          <p:txBody>
            <a:bodyPr wrap="none" rtlCol="0">
              <a:spAutoFit/>
            </a:bodyPr>
            <a:lstStyle/>
            <a:p>
              <a:r>
                <a:rPr lang="en-US" sz="600" dirty="0" smtClean="0">
                  <a:solidFill>
                    <a:schemeClr val="tx1">
                      <a:lumMod val="50000"/>
                      <a:lumOff val="50000"/>
                    </a:schemeClr>
                  </a:solidFill>
                  <a:latin typeface="NeueHaasGroteskDisp Std" pitchFamily="34" charset="0"/>
                </a:rPr>
                <a:t>Step 3</a:t>
              </a:r>
              <a:endParaRPr lang="en-US" sz="600" dirty="0">
                <a:solidFill>
                  <a:schemeClr val="tx1">
                    <a:lumMod val="50000"/>
                    <a:lumOff val="50000"/>
                  </a:schemeClr>
                </a:solidFill>
                <a:latin typeface="NeueHaasGroteskDisp Std" pitchFamily="34" charset="0"/>
              </a:endParaRPr>
            </a:p>
          </p:txBody>
        </p:sp>
        <p:sp>
          <p:nvSpPr>
            <p:cNvPr id="56" name="TextBox 55"/>
            <p:cNvSpPr txBox="1"/>
            <p:nvPr/>
          </p:nvSpPr>
          <p:spPr>
            <a:xfrm>
              <a:off x="4521556" y="2164923"/>
              <a:ext cx="396262" cy="184666"/>
            </a:xfrm>
            <a:prstGeom prst="rect">
              <a:avLst/>
            </a:prstGeom>
            <a:noFill/>
          </p:spPr>
          <p:txBody>
            <a:bodyPr wrap="none" rtlCol="0">
              <a:spAutoFit/>
            </a:bodyPr>
            <a:lstStyle/>
            <a:p>
              <a:r>
                <a:rPr lang="en-US" sz="600" dirty="0" smtClean="0">
                  <a:solidFill>
                    <a:schemeClr val="tx1">
                      <a:lumMod val="50000"/>
                      <a:lumOff val="50000"/>
                    </a:schemeClr>
                  </a:solidFill>
                  <a:latin typeface="NeueHaasGroteskDisp Std" pitchFamily="34" charset="0"/>
                </a:rPr>
                <a:t>Step </a:t>
              </a:r>
              <a:r>
                <a:rPr lang="en-US" sz="600" dirty="0">
                  <a:solidFill>
                    <a:schemeClr val="tx1">
                      <a:lumMod val="50000"/>
                      <a:lumOff val="50000"/>
                    </a:schemeClr>
                  </a:solidFill>
                  <a:latin typeface="NeueHaasGroteskDisp Std" pitchFamily="34" charset="0"/>
                </a:rPr>
                <a:t>4</a:t>
              </a:r>
            </a:p>
          </p:txBody>
        </p:sp>
      </p:grpSp>
      <p:sp>
        <p:nvSpPr>
          <p:cNvPr id="67" name="Rectangle 66"/>
          <p:cNvSpPr/>
          <p:nvPr/>
        </p:nvSpPr>
        <p:spPr>
          <a:xfrm>
            <a:off x="4035615" y="3302507"/>
            <a:ext cx="1713992" cy="323165"/>
          </a:xfrm>
          <a:prstGeom prst="rect">
            <a:avLst/>
          </a:prstGeom>
        </p:spPr>
        <p:txBody>
          <a:bodyPr wrap="square" lIns="68579" tIns="34289" rIns="68579" bIns="34289">
            <a:spAutoFit/>
          </a:bodyPr>
          <a:lstStyle/>
          <a:p>
            <a:pPr marL="171442" indent="-171442" defTabSz="685783">
              <a:buFont typeface="Wingdings" panose="05000000000000000000" pitchFamily="2" charset="2"/>
              <a:buChar char="ü"/>
            </a:pPr>
            <a:r>
              <a:rPr lang="en-US" sz="800" dirty="0">
                <a:solidFill>
                  <a:srgbClr val="000000"/>
                </a:solidFill>
                <a:latin typeface="NeueHaasGroteskDisp Std" pitchFamily="34" charset="0"/>
              </a:rPr>
              <a:t>Accuracy Summary Report  </a:t>
            </a:r>
          </a:p>
          <a:p>
            <a:pPr marL="342892" lvl="1" defTabSz="685783"/>
            <a:r>
              <a:rPr lang="en-US" sz="800" b="1" dirty="0">
                <a:solidFill>
                  <a:srgbClr val="000000"/>
                </a:solidFill>
                <a:latin typeface="NeueHaasGroteskDisp Std" pitchFamily="34" charset="0"/>
              </a:rPr>
              <a:t>(Nov 2016 Release)</a:t>
            </a:r>
          </a:p>
        </p:txBody>
      </p:sp>
      <p:sp>
        <p:nvSpPr>
          <p:cNvPr id="68" name="Rectangle 67"/>
          <p:cNvSpPr/>
          <p:nvPr/>
        </p:nvSpPr>
        <p:spPr>
          <a:xfrm>
            <a:off x="4242924" y="3677068"/>
            <a:ext cx="1573496" cy="323165"/>
          </a:xfrm>
          <a:prstGeom prst="rect">
            <a:avLst/>
          </a:prstGeom>
        </p:spPr>
        <p:txBody>
          <a:bodyPr wrap="square" lIns="68579" tIns="34289" rIns="68579" bIns="34289">
            <a:spAutoFit/>
          </a:bodyPr>
          <a:lstStyle/>
          <a:p>
            <a:pPr marL="171442" indent="-171442" defTabSz="685783">
              <a:buFont typeface="Wingdings" panose="05000000000000000000" pitchFamily="2" charset="2"/>
              <a:buChar char="ü"/>
            </a:pPr>
            <a:r>
              <a:rPr lang="en-US" sz="800" dirty="0">
                <a:solidFill>
                  <a:srgbClr val="000000"/>
                </a:solidFill>
                <a:latin typeface="NeueHaasGroteskDisp Std" pitchFamily="34" charset="0"/>
              </a:rPr>
              <a:t>Accuracy Trending Report  </a:t>
            </a:r>
          </a:p>
          <a:p>
            <a:pPr marL="342892" lvl="1" defTabSz="685783"/>
            <a:r>
              <a:rPr lang="en-US" sz="800" b="1" dirty="0">
                <a:solidFill>
                  <a:srgbClr val="000000"/>
                </a:solidFill>
                <a:latin typeface="NeueHaasGroteskDisp Std" pitchFamily="34" charset="0"/>
              </a:rPr>
              <a:t>(Dec 2016 Release)</a:t>
            </a:r>
          </a:p>
        </p:txBody>
      </p:sp>
      <p:sp>
        <p:nvSpPr>
          <p:cNvPr id="69" name="Rectangle 68"/>
          <p:cNvSpPr/>
          <p:nvPr/>
        </p:nvSpPr>
        <p:spPr>
          <a:xfrm>
            <a:off x="4258870" y="4110671"/>
            <a:ext cx="1679359" cy="323165"/>
          </a:xfrm>
          <a:prstGeom prst="rect">
            <a:avLst/>
          </a:prstGeom>
        </p:spPr>
        <p:txBody>
          <a:bodyPr wrap="square" lIns="68579" tIns="34289" rIns="68579" bIns="34289">
            <a:spAutoFit/>
          </a:bodyPr>
          <a:lstStyle/>
          <a:p>
            <a:pPr marL="171442" indent="-171442" defTabSz="685783">
              <a:buFont typeface="Wingdings" panose="05000000000000000000" pitchFamily="2" charset="2"/>
              <a:buChar char="ü"/>
            </a:pPr>
            <a:r>
              <a:rPr lang="en-US" sz="800" dirty="0">
                <a:solidFill>
                  <a:srgbClr val="000000"/>
                </a:solidFill>
                <a:latin typeface="NeueHaasGroteskDisp Std" pitchFamily="34" charset="0"/>
              </a:rPr>
              <a:t>Accuracy Detailed Report </a:t>
            </a:r>
          </a:p>
          <a:p>
            <a:pPr marL="342892" lvl="1" defTabSz="685783"/>
            <a:r>
              <a:rPr lang="en-US" sz="800" b="1" dirty="0">
                <a:solidFill>
                  <a:srgbClr val="000000"/>
                </a:solidFill>
                <a:latin typeface="NeueHaasGroteskDisp Std" pitchFamily="34" charset="0"/>
              </a:rPr>
              <a:t>(Jan 2017 Release)</a:t>
            </a:r>
          </a:p>
        </p:txBody>
      </p:sp>
      <p:sp>
        <p:nvSpPr>
          <p:cNvPr id="70" name="Rectangle 69"/>
          <p:cNvSpPr/>
          <p:nvPr/>
        </p:nvSpPr>
        <p:spPr>
          <a:xfrm>
            <a:off x="4067836" y="4502506"/>
            <a:ext cx="1722102" cy="323165"/>
          </a:xfrm>
          <a:prstGeom prst="rect">
            <a:avLst/>
          </a:prstGeom>
        </p:spPr>
        <p:txBody>
          <a:bodyPr wrap="square" lIns="68579" tIns="34289" rIns="68579" bIns="34289">
            <a:spAutoFit/>
          </a:bodyPr>
          <a:lstStyle/>
          <a:p>
            <a:pPr marL="171442" indent="-171442" defTabSz="685783">
              <a:buFont typeface="Wingdings" panose="05000000000000000000" pitchFamily="2" charset="2"/>
              <a:buChar char="ü"/>
            </a:pPr>
            <a:r>
              <a:rPr lang="en-US" sz="800" dirty="0">
                <a:solidFill>
                  <a:srgbClr val="000000"/>
                </a:solidFill>
                <a:latin typeface="NeueHaasGroteskDisp Std" pitchFamily="34" charset="0"/>
              </a:rPr>
              <a:t>Commits Comparison </a:t>
            </a:r>
          </a:p>
          <a:p>
            <a:pPr marL="342892" lvl="1" defTabSz="685783"/>
            <a:r>
              <a:rPr lang="en-US" sz="800" b="1" dirty="0">
                <a:solidFill>
                  <a:srgbClr val="000000"/>
                </a:solidFill>
                <a:latin typeface="NeueHaasGroteskDisp Std" pitchFamily="34" charset="0"/>
              </a:rPr>
              <a:t>(Feb 2017 Release)</a:t>
            </a:r>
          </a:p>
        </p:txBody>
      </p:sp>
      <p:sp>
        <p:nvSpPr>
          <p:cNvPr id="71" name="Arc 70"/>
          <p:cNvSpPr/>
          <p:nvPr/>
        </p:nvSpPr>
        <p:spPr>
          <a:xfrm>
            <a:off x="3360320" y="3359506"/>
            <a:ext cx="942555" cy="1333045"/>
          </a:xfrm>
          <a:prstGeom prst="arc">
            <a:avLst>
              <a:gd name="adj1" fmla="val 16568797"/>
              <a:gd name="adj2" fmla="val 4764631"/>
            </a:avLst>
          </a:prstGeom>
          <a:ln w="28575"/>
        </p:spPr>
        <p:style>
          <a:lnRef idx="1">
            <a:schemeClr val="accent1"/>
          </a:lnRef>
          <a:fillRef idx="0">
            <a:schemeClr val="accent1"/>
          </a:fillRef>
          <a:effectRef idx="0">
            <a:schemeClr val="accent1"/>
          </a:effectRef>
          <a:fontRef idx="minor">
            <a:schemeClr val="tx1"/>
          </a:fontRef>
        </p:style>
        <p:txBody>
          <a:bodyPr lIns="68579" tIns="34289" rIns="68579" bIns="34289" rtlCol="0" anchor="ctr"/>
          <a:lstStyle/>
          <a:p>
            <a:pPr algn="ctr" defTabSz="685783"/>
            <a:endParaRPr lang="en-US" sz="1400">
              <a:solidFill>
                <a:srgbClr val="000000"/>
              </a:solidFill>
              <a:latin typeface="NeueHaasGroteskDisp Std" pitchFamily="34" charset="0"/>
            </a:endParaRPr>
          </a:p>
        </p:txBody>
      </p:sp>
      <p:pic>
        <p:nvPicPr>
          <p:cNvPr id="72" name="Picture 10" descr="http://optilab.net/wp-content/uploads/2015/12/expertise-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02642" y="3782243"/>
            <a:ext cx="629338" cy="625916"/>
          </a:xfrm>
          <a:prstGeom prst="rect">
            <a:avLst/>
          </a:prstGeom>
          <a:noFill/>
          <a:extLst>
            <a:ext uri="{909E8E84-426E-40DD-AFC4-6F175D3DCCD1}">
              <a14:hiddenFill xmlns:a14="http://schemas.microsoft.com/office/drawing/2010/main">
                <a:solidFill>
                  <a:srgbClr val="FFFFFF"/>
                </a:solidFill>
              </a14:hiddenFill>
            </a:ext>
          </a:extLst>
        </p:spPr>
      </p:pic>
      <p:sp>
        <p:nvSpPr>
          <p:cNvPr id="73" name="Oval 72"/>
          <p:cNvSpPr/>
          <p:nvPr/>
        </p:nvSpPr>
        <p:spPr>
          <a:xfrm>
            <a:off x="4009379" y="3391121"/>
            <a:ext cx="84248" cy="84248"/>
          </a:xfrm>
          <a:prstGeom prst="ellipse">
            <a:avLst/>
          </a:prstGeom>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83"/>
            <a:endParaRPr lang="en-US" sz="1400">
              <a:solidFill>
                <a:srgbClr val="FFFFFF"/>
              </a:solidFill>
              <a:latin typeface="NeueHaasGroteskDisp Std" pitchFamily="34" charset="0"/>
            </a:endParaRPr>
          </a:p>
        </p:txBody>
      </p:sp>
      <p:sp>
        <p:nvSpPr>
          <p:cNvPr id="74" name="Oval 73"/>
          <p:cNvSpPr/>
          <p:nvPr/>
        </p:nvSpPr>
        <p:spPr>
          <a:xfrm>
            <a:off x="4222828" y="3720070"/>
            <a:ext cx="84248" cy="84248"/>
          </a:xfrm>
          <a:prstGeom prst="ellipse">
            <a:avLst/>
          </a:prstGeom>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83"/>
            <a:endParaRPr lang="en-US" sz="1400">
              <a:solidFill>
                <a:srgbClr val="FFFFFF"/>
              </a:solidFill>
              <a:latin typeface="NeueHaasGroteskDisp Std" pitchFamily="34" charset="0"/>
            </a:endParaRPr>
          </a:p>
        </p:txBody>
      </p:sp>
      <p:sp>
        <p:nvSpPr>
          <p:cNvPr id="75" name="Oval 74"/>
          <p:cNvSpPr/>
          <p:nvPr/>
        </p:nvSpPr>
        <p:spPr>
          <a:xfrm>
            <a:off x="4234559" y="4173931"/>
            <a:ext cx="84248" cy="84248"/>
          </a:xfrm>
          <a:prstGeom prst="ellipse">
            <a:avLst/>
          </a:prstGeom>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83"/>
            <a:endParaRPr lang="en-US" sz="1400">
              <a:solidFill>
                <a:srgbClr val="FFFFFF"/>
              </a:solidFill>
              <a:latin typeface="NeueHaasGroteskDisp Std" pitchFamily="34" charset="0"/>
            </a:endParaRPr>
          </a:p>
        </p:txBody>
      </p:sp>
      <p:sp>
        <p:nvSpPr>
          <p:cNvPr id="76" name="Oval 75"/>
          <p:cNvSpPr/>
          <p:nvPr/>
        </p:nvSpPr>
        <p:spPr>
          <a:xfrm>
            <a:off x="4031980" y="4552950"/>
            <a:ext cx="84248" cy="84248"/>
          </a:xfrm>
          <a:prstGeom prst="ellipse">
            <a:avLst/>
          </a:prstGeom>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83"/>
            <a:endParaRPr lang="en-US" sz="1400">
              <a:solidFill>
                <a:srgbClr val="FFFFFF"/>
              </a:solidFill>
              <a:latin typeface="NeueHaasGroteskDisp Std" pitchFamily="34" charset="0"/>
            </a:endParaRPr>
          </a:p>
        </p:txBody>
      </p:sp>
      <p:grpSp>
        <p:nvGrpSpPr>
          <p:cNvPr id="77" name="Group 76"/>
          <p:cNvGrpSpPr/>
          <p:nvPr/>
        </p:nvGrpSpPr>
        <p:grpSpPr>
          <a:xfrm>
            <a:off x="3258512" y="2780147"/>
            <a:ext cx="1465888" cy="501956"/>
            <a:chOff x="6248099" y="309130"/>
            <a:chExt cx="3142260" cy="1152683"/>
          </a:xfrm>
        </p:grpSpPr>
        <p:pic>
          <p:nvPicPr>
            <p:cNvPr id="78" name="Picture 13" descr="https://cdn0.vox-cdn.com/thumbor/zL414AMfclnMcwL59xa3ZTXrcDw=/3x0:1418x796/1600x900/cdn0.vox-cdn.com/uploads/chorus_image/image/47080648/Screen_Shot_2015-09-02_at_2.20.55_pm.0.0.png"/>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t="25819" b="30076"/>
            <a:stretch/>
          </p:blipFill>
          <p:spPr bwMode="auto">
            <a:xfrm>
              <a:off x="6248099" y="309130"/>
              <a:ext cx="1844111" cy="510904"/>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6324599" y="666693"/>
              <a:ext cx="3065760" cy="795120"/>
            </a:xfrm>
            <a:prstGeom prst="rect">
              <a:avLst/>
            </a:prstGeom>
            <a:noFill/>
          </p:spPr>
          <p:txBody>
            <a:bodyPr wrap="none" rtlCol="0">
              <a:spAutoFit/>
            </a:bodyPr>
            <a:lstStyle/>
            <a:p>
              <a:pPr defTabSz="685783"/>
              <a:r>
                <a:rPr lang="en-US" sz="1050" dirty="0">
                  <a:solidFill>
                    <a:srgbClr val="000000"/>
                  </a:solidFill>
                  <a:latin typeface="NeueHaasGroteskDisp Std" pitchFamily="34" charset="0"/>
                </a:rPr>
                <a:t>Business Intelligence</a:t>
              </a:r>
            </a:p>
            <a:p>
              <a:pPr defTabSz="685783"/>
              <a:r>
                <a:rPr lang="en-US" sz="600" dirty="0">
                  <a:solidFill>
                    <a:srgbClr val="000000"/>
                  </a:solidFill>
                  <a:latin typeface="NeueHaasGroteskDisp Std" pitchFamily="34" charset="0"/>
                </a:rPr>
                <a:t>Sales Funnel Dashboard</a:t>
              </a:r>
            </a:p>
          </p:txBody>
        </p:sp>
      </p:grpSp>
      <p:sp>
        <p:nvSpPr>
          <p:cNvPr id="82" name="Rounded Rectangle 81"/>
          <p:cNvSpPr/>
          <p:nvPr/>
        </p:nvSpPr>
        <p:spPr>
          <a:xfrm>
            <a:off x="6186487" y="63935"/>
            <a:ext cx="2895764" cy="5027939"/>
          </a:xfrm>
          <a:prstGeom prst="roundRect">
            <a:avLst>
              <a:gd name="adj" fmla="val 4436"/>
            </a:avLst>
          </a:prstGeom>
          <a:solidFill>
            <a:schemeClr val="accent4">
              <a:alpha val="33000"/>
            </a:schemeClr>
          </a:solidFill>
          <a:ln>
            <a:noFill/>
          </a:ln>
        </p:spPr>
        <p:style>
          <a:lnRef idx="1">
            <a:schemeClr val="accent1"/>
          </a:lnRef>
          <a:fillRef idx="3">
            <a:schemeClr val="accent1"/>
          </a:fillRef>
          <a:effectRef idx="2">
            <a:schemeClr val="accent1"/>
          </a:effectRef>
          <a:fontRef idx="minor">
            <a:schemeClr val="lt1"/>
          </a:fontRef>
        </p:style>
        <p:txBody>
          <a:bodyPr lIns="68579" tIns="34289" rIns="68579" bIns="34289" rtlCol="0" anchor="ctr"/>
          <a:lstStyle/>
          <a:p>
            <a:pPr algn="ctr" defTabSz="685783"/>
            <a:endParaRPr lang="en-US" sz="1200" dirty="0">
              <a:solidFill>
                <a:srgbClr val="FFFFFF"/>
              </a:solidFill>
              <a:latin typeface="NeueHaasGroteskDisp Std" pitchFamily="34" charset="0"/>
            </a:endParaRPr>
          </a:p>
        </p:txBody>
      </p:sp>
      <p:grpSp>
        <p:nvGrpSpPr>
          <p:cNvPr id="83" name="Group 82"/>
          <p:cNvGrpSpPr/>
          <p:nvPr/>
        </p:nvGrpSpPr>
        <p:grpSpPr>
          <a:xfrm>
            <a:off x="6317814" y="139988"/>
            <a:ext cx="894814" cy="894814"/>
            <a:chOff x="8710247" y="2837139"/>
            <a:chExt cx="1781907" cy="1781907"/>
          </a:xfrm>
        </p:grpSpPr>
        <p:sp>
          <p:nvSpPr>
            <p:cNvPr id="84" name="Oval 83"/>
            <p:cNvSpPr/>
            <p:nvPr/>
          </p:nvSpPr>
          <p:spPr>
            <a:xfrm>
              <a:off x="8710247" y="2837139"/>
              <a:ext cx="1781907" cy="1781907"/>
            </a:xfrm>
            <a:prstGeom prst="ellipse">
              <a:avLst/>
            </a:prstGeom>
            <a:solidFill>
              <a:schemeClr val="accent4">
                <a:lumMod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83"/>
              <a:endParaRPr lang="en-US" sz="1400">
                <a:solidFill>
                  <a:srgbClr val="FFFFFF"/>
                </a:solidFill>
                <a:latin typeface="NeueHaasGroteskDisp Std" pitchFamily="34" charset="0"/>
              </a:endParaRPr>
            </a:p>
          </p:txBody>
        </p:sp>
        <p:pic>
          <p:nvPicPr>
            <p:cNvPr id="85" name="Picture 12" descr="https://www.datanyze.com/i/public/icons/predictive-analytic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29607" y="3054955"/>
              <a:ext cx="1143186" cy="1219938"/>
            </a:xfrm>
            <a:prstGeom prst="rect">
              <a:avLst/>
            </a:prstGeom>
            <a:noFill/>
            <a:effectLst>
              <a:outerShdw blurRad="76200" dist="12700" dir="2700000" sy="-23000" kx="-8004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sp>
        <p:nvSpPr>
          <p:cNvPr id="86" name="Rectangle 85"/>
          <p:cNvSpPr/>
          <p:nvPr/>
        </p:nvSpPr>
        <p:spPr>
          <a:xfrm>
            <a:off x="7634370" y="153763"/>
            <a:ext cx="1168565" cy="238525"/>
          </a:xfrm>
          <a:prstGeom prst="rect">
            <a:avLst/>
          </a:prstGeom>
        </p:spPr>
        <p:txBody>
          <a:bodyPr wrap="square" lIns="68579" tIns="34289" rIns="68579" bIns="34289">
            <a:spAutoFit/>
          </a:bodyPr>
          <a:lstStyle/>
          <a:p>
            <a:pPr defTabSz="685783">
              <a:spcBef>
                <a:spcPts val="1500"/>
              </a:spcBef>
              <a:spcAft>
                <a:spcPts val="600"/>
              </a:spcAft>
            </a:pPr>
            <a:r>
              <a:rPr lang="en-US" sz="1100" b="1" dirty="0" smtClean="0">
                <a:solidFill>
                  <a:srgbClr val="000000"/>
                </a:solidFill>
                <a:latin typeface="NeueHaasGroteskDisp Std" pitchFamily="34" charset="0"/>
              </a:rPr>
              <a:t>Accuracy</a:t>
            </a:r>
            <a:endParaRPr lang="en-US" sz="1100" b="1" dirty="0">
              <a:solidFill>
                <a:srgbClr val="000000"/>
              </a:solidFill>
              <a:latin typeface="NeueHaasGroteskDisp Std" pitchFamily="34" charset="0"/>
            </a:endParaRPr>
          </a:p>
        </p:txBody>
      </p:sp>
      <p:sp>
        <p:nvSpPr>
          <p:cNvPr id="87" name="Title 3"/>
          <p:cNvSpPr txBox="1">
            <a:spLocks/>
          </p:cNvSpPr>
          <p:nvPr/>
        </p:nvSpPr>
        <p:spPr>
          <a:xfrm>
            <a:off x="7426889" y="678309"/>
            <a:ext cx="1013188" cy="312272"/>
          </a:xfrm>
          <a:prstGeom prst="rect">
            <a:avLst/>
          </a:prstGeom>
        </p:spPr>
        <p:txBody>
          <a:bodyPr lIns="68579" tIns="34289" rIns="68579" bIns="34289"/>
          <a:lstStyle>
            <a:lvl1pPr algn="l" defTabSz="457200" rtl="0" eaLnBrk="1" latinLnBrk="0" hangingPunct="1">
              <a:lnSpc>
                <a:spcPct val="90000"/>
              </a:lnSpc>
              <a:spcBef>
                <a:spcPct val="0"/>
              </a:spcBef>
              <a:buNone/>
              <a:defRPr sz="2400" b="1" kern="1200">
                <a:solidFill>
                  <a:schemeClr val="accent1"/>
                </a:solidFill>
                <a:latin typeface="+mj-lt"/>
                <a:ea typeface="+mj-ea"/>
                <a:cs typeface="+mj-cs"/>
              </a:defRPr>
            </a:lvl1pPr>
          </a:lstStyle>
          <a:p>
            <a:r>
              <a:rPr lang="en-US" sz="800" dirty="0">
                <a:solidFill>
                  <a:srgbClr val="ABE0F9">
                    <a:lumMod val="25000"/>
                  </a:srgbClr>
                </a:solidFill>
                <a:latin typeface="NeueHaasGroteskDisp Std" pitchFamily="34" charset="0"/>
              </a:rPr>
              <a:t>Accuracy </a:t>
            </a:r>
          </a:p>
          <a:p>
            <a:r>
              <a:rPr lang="en-US" sz="800" dirty="0" smtClean="0">
                <a:solidFill>
                  <a:srgbClr val="ABE0F9">
                    <a:lumMod val="25000"/>
                  </a:srgbClr>
                </a:solidFill>
                <a:latin typeface="NeueHaasGroteskDisp Std" pitchFamily="34" charset="0"/>
              </a:rPr>
              <a:t>(Jun 2017)</a:t>
            </a:r>
            <a:endParaRPr lang="en-US" sz="800" dirty="0">
              <a:solidFill>
                <a:srgbClr val="ABE0F9">
                  <a:lumMod val="25000"/>
                </a:srgbClr>
              </a:solidFill>
              <a:latin typeface="NeueHaasGroteskDisp Std" pitchFamily="34" charset="0"/>
            </a:endParaRPr>
          </a:p>
        </p:txBody>
      </p:sp>
      <p:grpSp>
        <p:nvGrpSpPr>
          <p:cNvPr id="88" name="Group 87"/>
          <p:cNvGrpSpPr/>
          <p:nvPr/>
        </p:nvGrpSpPr>
        <p:grpSpPr>
          <a:xfrm>
            <a:off x="8187641" y="547011"/>
            <a:ext cx="550109" cy="550109"/>
            <a:chOff x="6994185" y="1426724"/>
            <a:chExt cx="814894" cy="814894"/>
          </a:xfrm>
        </p:grpSpPr>
        <p:sp>
          <p:nvSpPr>
            <p:cNvPr id="89" name="Oval 88"/>
            <p:cNvSpPr/>
            <p:nvPr/>
          </p:nvSpPr>
          <p:spPr>
            <a:xfrm>
              <a:off x="6994185" y="1426724"/>
              <a:ext cx="814894" cy="814894"/>
            </a:xfrm>
            <a:prstGeom prst="ellipse">
              <a:avLst/>
            </a:prstGeom>
            <a:solidFill>
              <a:schemeClr val="accent5">
                <a:lumMod val="75000"/>
              </a:schemeClr>
            </a:solidFill>
            <a:ln w="19050">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83"/>
              <a:endParaRPr lang="en-US" sz="900">
                <a:solidFill>
                  <a:srgbClr val="FFFFFF"/>
                </a:solidFill>
                <a:latin typeface="NeueHaasGroteskDisp Std" pitchFamily="34" charset="0"/>
              </a:endParaRPr>
            </a:p>
          </p:txBody>
        </p:sp>
        <p:sp>
          <p:nvSpPr>
            <p:cNvPr id="90" name="Rectangle 89"/>
            <p:cNvSpPr/>
            <p:nvPr/>
          </p:nvSpPr>
          <p:spPr>
            <a:xfrm>
              <a:off x="7068352" y="1649743"/>
              <a:ext cx="701008" cy="387531"/>
            </a:xfrm>
            <a:prstGeom prst="rect">
              <a:avLst/>
            </a:prstGeom>
          </p:spPr>
          <p:txBody>
            <a:bodyPr wrap="square">
              <a:spAutoFit/>
            </a:bodyPr>
            <a:lstStyle/>
            <a:p>
              <a:pPr defTabSz="685783"/>
              <a:r>
                <a:rPr lang="en-US" sz="1100" b="1" dirty="0" smtClean="0">
                  <a:solidFill>
                    <a:srgbClr val="000000"/>
                  </a:solidFill>
                  <a:latin typeface="NeueHaasGroteskDisp Std" pitchFamily="34" charset="0"/>
                </a:rPr>
                <a:t>76%</a:t>
              </a:r>
              <a:endParaRPr lang="en-US" sz="1100" b="1" dirty="0">
                <a:solidFill>
                  <a:srgbClr val="000000"/>
                </a:solidFill>
                <a:latin typeface="NeueHaasGroteskDisp Std" pitchFamily="34" charset="0"/>
              </a:endParaRPr>
            </a:p>
          </p:txBody>
        </p:sp>
      </p:grpSp>
      <p:graphicFrame>
        <p:nvGraphicFramePr>
          <p:cNvPr id="91" name="Table 90"/>
          <p:cNvGraphicFramePr>
            <a:graphicFrameLocks noGrp="1"/>
          </p:cNvGraphicFramePr>
          <p:nvPr>
            <p:extLst>
              <p:ext uri="{D42A27DB-BD31-4B8C-83A1-F6EECF244321}">
                <p14:modId xmlns:p14="http://schemas.microsoft.com/office/powerpoint/2010/main" val="510998143"/>
              </p:ext>
            </p:extLst>
          </p:nvPr>
        </p:nvGraphicFramePr>
        <p:xfrm>
          <a:off x="6373083" y="1504950"/>
          <a:ext cx="2556605" cy="2051132"/>
        </p:xfrm>
        <a:graphic>
          <a:graphicData uri="http://schemas.openxmlformats.org/drawingml/2006/table">
            <a:tbl>
              <a:tblPr firstRow="1" bandRow="1">
                <a:tableStyleId>{EB9631B5-78F2-41C9-869B-9F39066F8104}</a:tableStyleId>
              </a:tblPr>
              <a:tblGrid>
                <a:gridCol w="1156430"/>
                <a:gridCol w="700088"/>
                <a:gridCol w="700087"/>
              </a:tblGrid>
              <a:tr h="268967">
                <a:tc>
                  <a:txBody>
                    <a:bodyPr/>
                    <a:lstStyle/>
                    <a:p>
                      <a:r>
                        <a:rPr lang="en-US" sz="700" dirty="0" smtClean="0">
                          <a:solidFill>
                            <a:schemeClr val="tx1"/>
                          </a:solidFill>
                        </a:rPr>
                        <a:t>Changelog</a:t>
                      </a:r>
                      <a:endParaRPr lang="en-US" sz="700" dirty="0">
                        <a:solidFill>
                          <a:schemeClr val="tx1"/>
                        </a:solidFill>
                      </a:endParaRPr>
                    </a:p>
                  </a:txBody>
                  <a:tcPr/>
                </a:tc>
                <a:tc>
                  <a:txBody>
                    <a:bodyPr/>
                    <a:lstStyle/>
                    <a:p>
                      <a:r>
                        <a:rPr lang="en-US" sz="700" dirty="0" smtClean="0">
                          <a:solidFill>
                            <a:schemeClr val="tx1"/>
                          </a:solidFill>
                        </a:rPr>
                        <a:t>Accuracy</a:t>
                      </a:r>
                      <a:endParaRPr lang="en-US" sz="700" dirty="0">
                        <a:solidFill>
                          <a:schemeClr val="tx1"/>
                        </a:solidFill>
                      </a:endParaRPr>
                    </a:p>
                  </a:txBody>
                  <a:tcPr/>
                </a:tc>
                <a:tc>
                  <a:txBody>
                    <a:bodyPr/>
                    <a:lstStyle/>
                    <a:p>
                      <a:r>
                        <a:rPr lang="en-US" sz="700" dirty="0" smtClean="0">
                          <a:solidFill>
                            <a:schemeClr val="tx1"/>
                          </a:solidFill>
                        </a:rPr>
                        <a:t>AIC</a:t>
                      </a:r>
                      <a:endParaRPr lang="en-US" sz="700" dirty="0">
                        <a:solidFill>
                          <a:schemeClr val="tx1"/>
                        </a:solidFill>
                      </a:endParaRPr>
                    </a:p>
                  </a:txBody>
                  <a:tcPr/>
                </a:tc>
              </a:tr>
              <a:tr h="251460">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500" dirty="0" smtClean="0"/>
                        <a:t>Separate Model for Short/Medium/Long</a:t>
                      </a:r>
                      <a:r>
                        <a:rPr lang="en-US" sz="500" baseline="0" dirty="0" smtClean="0"/>
                        <a:t> Term</a:t>
                      </a:r>
                      <a:endParaRPr lang="en-US" sz="500" dirty="0" smtClean="0"/>
                    </a:p>
                  </a:txBody>
                  <a:tcPr anchor="ct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500" dirty="0" smtClean="0"/>
                        <a:t>72.26% </a:t>
                      </a:r>
                      <a:r>
                        <a:rPr lang="en-US" sz="600" b="1" dirty="0" smtClean="0">
                          <a:solidFill>
                            <a:srgbClr val="00B050"/>
                          </a:solidFill>
                        </a:rPr>
                        <a:t>(+)</a:t>
                      </a:r>
                      <a:endParaRPr lang="en-US" sz="500" dirty="0" smtClean="0"/>
                    </a:p>
                  </a:txBody>
                  <a:tcPr anchor="ct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500" dirty="0" smtClean="0"/>
                        <a:t>88830 </a:t>
                      </a:r>
                      <a:r>
                        <a:rPr lang="en-US" sz="600" b="1" kern="1200" dirty="0" smtClean="0">
                          <a:solidFill>
                            <a:srgbClr val="00B050"/>
                          </a:solidFill>
                          <a:latin typeface="+mn-lt"/>
                          <a:ea typeface="+mn-ea"/>
                          <a:cs typeface="+mn-cs"/>
                        </a:rPr>
                        <a:t>(+)</a:t>
                      </a:r>
                      <a:endParaRPr lang="en-US" sz="500" b="1" kern="1200" dirty="0" smtClean="0">
                        <a:solidFill>
                          <a:srgbClr val="00B050"/>
                        </a:solidFill>
                        <a:latin typeface="+mn-lt"/>
                        <a:ea typeface="+mn-ea"/>
                        <a:cs typeface="+mn-cs"/>
                      </a:endParaRPr>
                    </a:p>
                  </a:txBody>
                  <a:tcPr anchor="ctr"/>
                </a:tc>
              </a:tr>
              <a:tr h="319735">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500" dirty="0" smtClean="0"/>
                        <a:t>Bucketing</a:t>
                      </a:r>
                      <a:r>
                        <a:rPr lang="en-US" sz="500" baseline="0" dirty="0" smtClean="0"/>
                        <a:t> CSM Tiers after the VBM Market inclusion</a:t>
                      </a:r>
                      <a:endParaRPr lang="en-US" sz="500" dirty="0" smtClean="0"/>
                    </a:p>
                  </a:txBody>
                  <a:tcPr anchor="ct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500" dirty="0" smtClean="0"/>
                        <a:t>72.26%</a:t>
                      </a:r>
                    </a:p>
                  </a:txBody>
                  <a:tcPr anchor="ct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500" dirty="0" smtClean="0"/>
                        <a:t>85463 </a:t>
                      </a:r>
                      <a:r>
                        <a:rPr lang="en-US" sz="600" b="1" dirty="0" smtClean="0">
                          <a:solidFill>
                            <a:srgbClr val="00B050"/>
                          </a:solidFill>
                        </a:rPr>
                        <a:t>(+)</a:t>
                      </a:r>
                      <a:endParaRPr lang="en-US" sz="500" b="1" dirty="0" smtClean="0">
                        <a:solidFill>
                          <a:srgbClr val="00B050"/>
                        </a:solidFill>
                      </a:endParaRPr>
                    </a:p>
                  </a:txBody>
                  <a:tcPr anchor="ctr"/>
                </a:tc>
              </a:tr>
              <a:tr h="319735">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500" baseline="0" dirty="0" smtClean="0"/>
                        <a:t>Re-iterating the Stage Stalling Factor to identify the Last stalling instance</a:t>
                      </a:r>
                      <a:endParaRPr lang="en-US" sz="500" dirty="0" smtClean="0"/>
                    </a:p>
                  </a:txBody>
                  <a:tcPr anchor="ct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rgbClr val="000000"/>
                          </a:solidFill>
                          <a:effectLst/>
                          <a:uLnTx/>
                          <a:uFillTx/>
                          <a:latin typeface="+mn-lt"/>
                          <a:ea typeface="+mn-ea"/>
                          <a:cs typeface="+mn-cs"/>
                        </a:rPr>
                        <a:t>74.38% </a:t>
                      </a:r>
                      <a:r>
                        <a:rPr kumimoji="0" lang="en-US" sz="600" b="1" i="0" u="none" strike="noStrike" kern="1200" cap="none" spc="0" normalizeH="0" baseline="0" noProof="0" dirty="0" smtClean="0">
                          <a:ln>
                            <a:noFill/>
                          </a:ln>
                          <a:solidFill>
                            <a:srgbClr val="00B050"/>
                          </a:solidFill>
                          <a:effectLst/>
                          <a:uLnTx/>
                          <a:uFillTx/>
                          <a:latin typeface="+mn-lt"/>
                          <a:ea typeface="+mn-ea"/>
                          <a:cs typeface="+mn-cs"/>
                        </a:rPr>
                        <a:t>(+)</a:t>
                      </a:r>
                      <a:endParaRPr kumimoji="0" lang="en-US" sz="500" b="1" i="0" u="none" strike="noStrike" kern="1200" cap="none" spc="0" normalizeH="0" baseline="0" noProof="0" dirty="0" smtClean="0">
                        <a:ln>
                          <a:noFill/>
                        </a:ln>
                        <a:solidFill>
                          <a:srgbClr val="00B050"/>
                        </a:solidFill>
                        <a:effectLst/>
                        <a:uLnTx/>
                        <a:uFillTx/>
                        <a:latin typeface="+mn-lt"/>
                        <a:ea typeface="+mn-ea"/>
                        <a:cs typeface="+mn-cs"/>
                      </a:endParaRPr>
                    </a:p>
                  </a:txBody>
                  <a:tcPr anchor="ct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500" dirty="0" smtClean="0"/>
                        <a:t>81554 </a:t>
                      </a:r>
                      <a:r>
                        <a:rPr lang="en-US" sz="600" b="1" kern="1200" dirty="0" smtClean="0">
                          <a:solidFill>
                            <a:srgbClr val="00B050"/>
                          </a:solidFill>
                          <a:latin typeface="+mn-lt"/>
                          <a:ea typeface="+mn-ea"/>
                          <a:cs typeface="+mn-cs"/>
                        </a:rPr>
                        <a:t>(+)</a:t>
                      </a:r>
                      <a:endParaRPr lang="en-US" sz="500" b="1" kern="1200" dirty="0" smtClean="0">
                        <a:solidFill>
                          <a:srgbClr val="00B050"/>
                        </a:solidFill>
                        <a:latin typeface="+mn-lt"/>
                        <a:ea typeface="+mn-ea"/>
                        <a:cs typeface="+mn-cs"/>
                      </a:endParaRPr>
                    </a:p>
                  </a:txBody>
                  <a:tcPr anchor="ctr"/>
                </a:tc>
              </a:tr>
              <a:tr h="251460">
                <a:tc>
                  <a:txBody>
                    <a:bodyPr/>
                    <a:lstStyle/>
                    <a:p>
                      <a:pPr marL="0" marR="0" indent="0" algn="l" defTabSz="609585" rtl="0" eaLnBrk="1" fontAlgn="auto" latinLnBrk="0" hangingPunct="1">
                        <a:lnSpc>
                          <a:spcPct val="100000"/>
                        </a:lnSpc>
                        <a:spcBef>
                          <a:spcPts val="0"/>
                        </a:spcBef>
                        <a:spcAft>
                          <a:spcPts val="0"/>
                        </a:spcAft>
                        <a:buClrTx/>
                        <a:buSzTx/>
                        <a:buFont typeface="+mj-lt"/>
                        <a:buNone/>
                        <a:tabLst/>
                        <a:defRPr/>
                      </a:pPr>
                      <a:r>
                        <a:rPr lang="en-US" sz="500" baseline="0" dirty="0" smtClean="0"/>
                        <a:t>Added number of stalls as a factor</a:t>
                      </a:r>
                      <a:endParaRPr lang="en-US" sz="500" dirty="0" smtClean="0"/>
                    </a:p>
                  </a:txBody>
                  <a:tcPr anchor="ct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500" dirty="0" smtClean="0"/>
                        <a:t>75.42%</a:t>
                      </a:r>
                      <a:r>
                        <a:rPr lang="en-US" sz="500" b="1" dirty="0" smtClean="0">
                          <a:solidFill>
                            <a:srgbClr val="00B050"/>
                          </a:solidFill>
                        </a:rPr>
                        <a:t> </a:t>
                      </a:r>
                      <a:r>
                        <a:rPr lang="en-US" sz="600" b="1" dirty="0" smtClean="0">
                          <a:solidFill>
                            <a:srgbClr val="00B050"/>
                          </a:solidFill>
                        </a:rPr>
                        <a:t>(+)</a:t>
                      </a:r>
                      <a:endParaRPr lang="en-US" sz="500" b="1" dirty="0" smtClean="0">
                        <a:solidFill>
                          <a:srgbClr val="00B050"/>
                        </a:solidFill>
                      </a:endParaRPr>
                    </a:p>
                  </a:txBody>
                  <a:tcPr anchor="ctr"/>
                </a:tc>
                <a:tc>
                  <a:txBody>
                    <a:bodyPr/>
                    <a:lstStyle/>
                    <a:p>
                      <a:pPr marL="0" marR="0" indent="0" algn="l" defTabSz="609585" rtl="0" eaLnBrk="1" fontAlgn="auto" latinLnBrk="0" hangingPunct="1">
                        <a:lnSpc>
                          <a:spcPct val="100000"/>
                        </a:lnSpc>
                        <a:spcBef>
                          <a:spcPts val="0"/>
                        </a:spcBef>
                        <a:spcAft>
                          <a:spcPts val="0"/>
                        </a:spcAft>
                        <a:buClrTx/>
                        <a:buSzTx/>
                        <a:buFont typeface="+mj-lt"/>
                        <a:buNone/>
                        <a:tabLst/>
                        <a:defRPr/>
                      </a:pPr>
                      <a:r>
                        <a:rPr lang="en-US" sz="500" dirty="0" smtClean="0"/>
                        <a:t>80212 </a:t>
                      </a:r>
                      <a:r>
                        <a:rPr lang="en-US" sz="600" b="1" kern="1200" dirty="0" smtClean="0">
                          <a:solidFill>
                            <a:srgbClr val="00B050"/>
                          </a:solidFill>
                          <a:latin typeface="+mn-lt"/>
                          <a:ea typeface="+mn-ea"/>
                          <a:cs typeface="+mn-cs"/>
                        </a:rPr>
                        <a:t>(+)</a:t>
                      </a:r>
                      <a:endParaRPr lang="en-US" sz="500" b="1" kern="1200" dirty="0" smtClean="0">
                        <a:solidFill>
                          <a:srgbClr val="00B050"/>
                        </a:solidFill>
                        <a:latin typeface="+mn-lt"/>
                        <a:ea typeface="+mn-ea"/>
                        <a:cs typeface="+mn-cs"/>
                      </a:endParaRPr>
                    </a:p>
                  </a:txBody>
                  <a:tcPr anchor="ctr"/>
                </a:tc>
              </a:tr>
              <a:tr h="319735">
                <a:tc>
                  <a:txBody>
                    <a:bodyPr/>
                    <a:lstStyle/>
                    <a:p>
                      <a:pPr marL="0" marR="0" indent="0" algn="l" defTabSz="609585" rtl="0" eaLnBrk="1" fontAlgn="auto" latinLnBrk="0" hangingPunct="1">
                        <a:lnSpc>
                          <a:spcPct val="100000"/>
                        </a:lnSpc>
                        <a:spcBef>
                          <a:spcPts val="0"/>
                        </a:spcBef>
                        <a:spcAft>
                          <a:spcPts val="0"/>
                        </a:spcAft>
                        <a:buClrTx/>
                        <a:buSzTx/>
                        <a:buFont typeface="+mj-lt"/>
                        <a:buNone/>
                        <a:tabLst/>
                        <a:defRPr/>
                      </a:pPr>
                      <a:r>
                        <a:rPr lang="en-US" sz="500" dirty="0" smtClean="0">
                          <a:solidFill>
                            <a:schemeClr val="tx1"/>
                          </a:solidFill>
                        </a:rPr>
                        <a:t>Re-iterated</a:t>
                      </a:r>
                      <a:r>
                        <a:rPr lang="en-US" sz="500" baseline="0" dirty="0" smtClean="0">
                          <a:solidFill>
                            <a:schemeClr val="tx1"/>
                          </a:solidFill>
                        </a:rPr>
                        <a:t> the Competitor and Branch Geo Region factors</a:t>
                      </a:r>
                      <a:endParaRPr lang="en-US" sz="500" dirty="0" smtClean="0">
                        <a:solidFill>
                          <a:schemeClr val="tx1"/>
                        </a:solidFill>
                      </a:endParaRPr>
                    </a:p>
                  </a:txBody>
                  <a:tcPr anchor="ctr"/>
                </a:tc>
                <a:tc>
                  <a:txBody>
                    <a:bodyPr/>
                    <a:lstStyle/>
                    <a:p>
                      <a:r>
                        <a:rPr lang="en-US" sz="500" b="0" dirty="0" smtClean="0">
                          <a:solidFill>
                            <a:schemeClr val="tx1"/>
                          </a:solidFill>
                        </a:rPr>
                        <a:t>75.89%  </a:t>
                      </a:r>
                      <a:r>
                        <a:rPr kumimoji="0" lang="en-US" sz="600" b="1" i="0" u="none" strike="noStrike" kern="1200" cap="none" spc="0" normalizeH="0" baseline="0" noProof="0" dirty="0" smtClean="0">
                          <a:ln>
                            <a:noFill/>
                          </a:ln>
                          <a:solidFill>
                            <a:srgbClr val="00B050"/>
                          </a:solidFill>
                          <a:effectLst/>
                          <a:uLnTx/>
                          <a:uFillTx/>
                          <a:latin typeface="+mn-lt"/>
                          <a:ea typeface="+mn-ea"/>
                          <a:cs typeface="+mn-cs"/>
                        </a:rPr>
                        <a:t>(+)</a:t>
                      </a:r>
                      <a:endParaRPr lang="en-US" sz="500" b="0" dirty="0">
                        <a:solidFill>
                          <a:schemeClr val="tx1"/>
                        </a:solidFill>
                      </a:endParaRPr>
                    </a:p>
                  </a:txBody>
                  <a:tcPr anchor="ctr"/>
                </a:tc>
                <a:tc>
                  <a:txBody>
                    <a:bodyPr/>
                    <a:lstStyle/>
                    <a:p>
                      <a:pPr marL="0" marR="0" indent="0" algn="l" defTabSz="609585" rtl="0" eaLnBrk="1" fontAlgn="auto" latinLnBrk="0" hangingPunct="1">
                        <a:lnSpc>
                          <a:spcPct val="100000"/>
                        </a:lnSpc>
                        <a:spcBef>
                          <a:spcPts val="0"/>
                        </a:spcBef>
                        <a:spcAft>
                          <a:spcPts val="0"/>
                        </a:spcAft>
                        <a:buClrTx/>
                        <a:buSzTx/>
                        <a:buFont typeface="+mj-lt"/>
                        <a:buNone/>
                        <a:tabLst/>
                        <a:defRPr/>
                      </a:pPr>
                      <a:r>
                        <a:rPr lang="en-US" sz="500" b="0" dirty="0" smtClean="0">
                          <a:solidFill>
                            <a:schemeClr val="tx1"/>
                          </a:solidFill>
                        </a:rPr>
                        <a:t>79998 </a:t>
                      </a:r>
                      <a:r>
                        <a:rPr kumimoji="0" lang="en-US" sz="600" b="1" i="0" u="none" strike="noStrike" kern="1200" cap="none" spc="0" normalizeH="0" baseline="0" noProof="0" dirty="0" smtClean="0">
                          <a:ln>
                            <a:noFill/>
                          </a:ln>
                          <a:solidFill>
                            <a:srgbClr val="00B050"/>
                          </a:solidFill>
                          <a:effectLst/>
                          <a:uLnTx/>
                          <a:uFillTx/>
                          <a:latin typeface="+mn-lt"/>
                          <a:ea typeface="+mn-ea"/>
                          <a:cs typeface="+mn-cs"/>
                        </a:rPr>
                        <a:t>(+)</a:t>
                      </a:r>
                      <a:endParaRPr lang="en-US" sz="500" b="0" dirty="0" smtClean="0">
                        <a:solidFill>
                          <a:schemeClr val="tx1"/>
                        </a:solidFill>
                      </a:endParaRPr>
                    </a:p>
                  </a:txBody>
                  <a:tcPr anchor="ctr"/>
                </a:tc>
              </a:tr>
              <a:tr h="319735">
                <a:tc>
                  <a:txBody>
                    <a:bodyPr/>
                    <a:lstStyle/>
                    <a:p>
                      <a:pPr marL="0" marR="0" indent="0" algn="l" defTabSz="609585" rtl="0" eaLnBrk="1" fontAlgn="auto" latinLnBrk="0" hangingPunct="1">
                        <a:lnSpc>
                          <a:spcPct val="100000"/>
                        </a:lnSpc>
                        <a:spcBef>
                          <a:spcPts val="0"/>
                        </a:spcBef>
                        <a:spcAft>
                          <a:spcPts val="0"/>
                        </a:spcAft>
                        <a:buClrTx/>
                        <a:buSzTx/>
                        <a:buFont typeface="+mj-lt"/>
                        <a:buNone/>
                        <a:tabLst/>
                        <a:defRPr/>
                      </a:pPr>
                      <a:r>
                        <a:rPr lang="en-US" sz="500" dirty="0" smtClean="0">
                          <a:solidFill>
                            <a:schemeClr val="tx1"/>
                          </a:solidFill>
                        </a:rPr>
                        <a:t>Introduced Stage Velocity as a new factor</a:t>
                      </a:r>
                    </a:p>
                  </a:txBody>
                  <a:tcPr anchor="ctr"/>
                </a:tc>
                <a:tc>
                  <a:txBody>
                    <a:bodyPr/>
                    <a:lstStyle/>
                    <a:p>
                      <a:r>
                        <a:rPr lang="en-US" sz="500" b="0" dirty="0" smtClean="0">
                          <a:solidFill>
                            <a:schemeClr val="tx1"/>
                          </a:solidFill>
                        </a:rPr>
                        <a:t>76.37% </a:t>
                      </a:r>
                      <a:r>
                        <a:rPr kumimoji="0" lang="en-US" sz="600" b="1" i="0" u="none" strike="noStrike" kern="1200" cap="none" spc="0" normalizeH="0" baseline="0" noProof="0" dirty="0" smtClean="0">
                          <a:ln>
                            <a:noFill/>
                          </a:ln>
                          <a:solidFill>
                            <a:srgbClr val="00B050"/>
                          </a:solidFill>
                          <a:effectLst/>
                          <a:uLnTx/>
                          <a:uFillTx/>
                          <a:latin typeface="+mn-lt"/>
                          <a:ea typeface="+mn-ea"/>
                          <a:cs typeface="+mn-cs"/>
                        </a:rPr>
                        <a:t>(+)</a:t>
                      </a:r>
                      <a:endParaRPr lang="en-US" sz="500" b="0" dirty="0">
                        <a:solidFill>
                          <a:schemeClr val="tx1"/>
                        </a:solidFill>
                      </a:endParaRPr>
                    </a:p>
                  </a:txBody>
                  <a:tcPr anchor="ctr"/>
                </a:tc>
                <a:tc>
                  <a:txBody>
                    <a:bodyPr/>
                    <a:lstStyle/>
                    <a:p>
                      <a:pPr marL="0" marR="0" indent="0" algn="l" defTabSz="609585" rtl="0" eaLnBrk="1" fontAlgn="auto" latinLnBrk="0" hangingPunct="1">
                        <a:lnSpc>
                          <a:spcPct val="100000"/>
                        </a:lnSpc>
                        <a:spcBef>
                          <a:spcPts val="0"/>
                        </a:spcBef>
                        <a:spcAft>
                          <a:spcPts val="0"/>
                        </a:spcAft>
                        <a:buClrTx/>
                        <a:buSzTx/>
                        <a:buFont typeface="+mj-lt"/>
                        <a:buNone/>
                        <a:tabLst/>
                        <a:defRPr/>
                      </a:pPr>
                      <a:r>
                        <a:rPr lang="en-US" sz="500" b="0" dirty="0" smtClean="0">
                          <a:solidFill>
                            <a:schemeClr val="tx1"/>
                          </a:solidFill>
                        </a:rPr>
                        <a:t>78712 </a:t>
                      </a:r>
                      <a:r>
                        <a:rPr kumimoji="0" lang="en-US" sz="600" b="1" i="0" u="none" strike="noStrike" kern="1200" cap="none" spc="0" normalizeH="0" baseline="0" noProof="0" dirty="0" smtClean="0">
                          <a:ln>
                            <a:noFill/>
                          </a:ln>
                          <a:solidFill>
                            <a:srgbClr val="00B050"/>
                          </a:solidFill>
                          <a:effectLst/>
                          <a:uLnTx/>
                          <a:uFillTx/>
                          <a:latin typeface="+mn-lt"/>
                          <a:ea typeface="+mn-ea"/>
                          <a:cs typeface="+mn-cs"/>
                        </a:rPr>
                        <a:t>(+)</a:t>
                      </a:r>
                      <a:endParaRPr lang="en-US" sz="500" b="0" dirty="0" smtClean="0">
                        <a:solidFill>
                          <a:schemeClr val="tx1"/>
                        </a:solidFill>
                      </a:endParaRPr>
                    </a:p>
                  </a:txBody>
                  <a:tcPr anchor="ctr"/>
                </a:tc>
              </a:tr>
            </a:tbl>
          </a:graphicData>
        </a:graphic>
      </p:graphicFrame>
      <p:sp>
        <p:nvSpPr>
          <p:cNvPr id="92" name="Title 3"/>
          <p:cNvSpPr txBox="1">
            <a:spLocks/>
          </p:cNvSpPr>
          <p:nvPr/>
        </p:nvSpPr>
        <p:spPr>
          <a:xfrm>
            <a:off x="6351342" y="3790950"/>
            <a:ext cx="979924" cy="193897"/>
          </a:xfrm>
          <a:prstGeom prst="rect">
            <a:avLst/>
          </a:prstGeom>
        </p:spPr>
        <p:txBody>
          <a:bodyPr lIns="68579" tIns="34289" rIns="68579" bIns="34289"/>
          <a:lstStyle>
            <a:lvl1pPr algn="l" defTabSz="457200" rtl="0" eaLnBrk="1" latinLnBrk="0" hangingPunct="1">
              <a:lnSpc>
                <a:spcPct val="90000"/>
              </a:lnSpc>
              <a:spcBef>
                <a:spcPct val="0"/>
              </a:spcBef>
              <a:buNone/>
              <a:defRPr sz="2400" b="1" kern="1200">
                <a:solidFill>
                  <a:schemeClr val="accent1"/>
                </a:solidFill>
                <a:latin typeface="+mj-lt"/>
                <a:ea typeface="+mj-ea"/>
                <a:cs typeface="+mj-cs"/>
              </a:defRPr>
            </a:lvl1pPr>
          </a:lstStyle>
          <a:p>
            <a:r>
              <a:rPr lang="en-US" sz="900" dirty="0">
                <a:solidFill>
                  <a:srgbClr val="ABE0F9">
                    <a:lumMod val="25000"/>
                  </a:srgbClr>
                </a:solidFill>
                <a:latin typeface="NeueHaasGroteskDisp Std" pitchFamily="34" charset="0"/>
              </a:rPr>
              <a:t>Next Steps</a:t>
            </a:r>
          </a:p>
        </p:txBody>
      </p:sp>
      <p:sp>
        <p:nvSpPr>
          <p:cNvPr id="93" name="Rectangle 92"/>
          <p:cNvSpPr/>
          <p:nvPr/>
        </p:nvSpPr>
        <p:spPr>
          <a:xfrm>
            <a:off x="6317108" y="3979410"/>
            <a:ext cx="2607981" cy="684801"/>
          </a:xfrm>
          <a:prstGeom prst="rect">
            <a:avLst/>
          </a:prstGeom>
        </p:spPr>
        <p:txBody>
          <a:bodyPr wrap="square" lIns="68579" tIns="34289" rIns="68579" bIns="34289">
            <a:spAutoFit/>
          </a:bodyPr>
          <a:lstStyle/>
          <a:p>
            <a:pPr marL="171446" indent="-171446" defTabSz="457178">
              <a:buFont typeface="+mj-lt"/>
              <a:buAutoNum type="arabicPeriod"/>
            </a:pPr>
            <a:r>
              <a:rPr lang="en-US" sz="800" dirty="0" smtClean="0">
                <a:solidFill>
                  <a:srgbClr val="D2D2D2">
                    <a:lumMod val="10000"/>
                  </a:srgbClr>
                </a:solidFill>
                <a:latin typeface="NeueHaasGroteskDisp Std" pitchFamily="34" charset="0"/>
              </a:rPr>
              <a:t>Understand the Sales Rep Engagement on the opportunities and implement it as a factor</a:t>
            </a:r>
          </a:p>
          <a:p>
            <a:pPr marL="171446" indent="-171446" defTabSz="457178">
              <a:buFont typeface="+mj-lt"/>
              <a:buAutoNum type="arabicPeriod"/>
            </a:pPr>
            <a:r>
              <a:rPr lang="en-US" sz="800" dirty="0" smtClean="0">
                <a:solidFill>
                  <a:srgbClr val="D2D2D2">
                    <a:lumMod val="10000"/>
                  </a:srgbClr>
                </a:solidFill>
                <a:latin typeface="NeueHaasGroteskDisp Std" pitchFamily="34" charset="0"/>
              </a:rPr>
              <a:t>Gauge the Account Inactivity and possibly</a:t>
            </a:r>
          </a:p>
          <a:p>
            <a:pPr marL="171446" indent="-171446" defTabSz="457178">
              <a:buFont typeface="+mj-lt"/>
              <a:buAutoNum type="arabicPeriod"/>
            </a:pPr>
            <a:r>
              <a:rPr lang="en-US" sz="800" dirty="0" smtClean="0">
                <a:solidFill>
                  <a:srgbClr val="D2D2D2">
                    <a:lumMod val="10000"/>
                  </a:srgbClr>
                </a:solidFill>
                <a:latin typeface="NeueHaasGroteskDisp Std" pitchFamily="34" charset="0"/>
              </a:rPr>
              <a:t>Analyze reasons for Push Counter</a:t>
            </a:r>
          </a:p>
          <a:p>
            <a:pPr marL="171446" indent="-171446" defTabSz="457178">
              <a:buFont typeface="+mj-lt"/>
              <a:buAutoNum type="arabicPeriod"/>
            </a:pPr>
            <a:r>
              <a:rPr lang="en-US" sz="800" dirty="0" smtClean="0">
                <a:solidFill>
                  <a:srgbClr val="D2D2D2">
                    <a:lumMod val="10000"/>
                  </a:srgbClr>
                </a:solidFill>
                <a:latin typeface="NeueHaasGroteskDisp Std" pitchFamily="34" charset="0"/>
              </a:rPr>
              <a:t>Prediction of the Opportunity Closed Date.</a:t>
            </a:r>
            <a:endParaRPr lang="en-US" sz="800" dirty="0">
              <a:solidFill>
                <a:srgbClr val="D2D2D2">
                  <a:lumMod val="10000"/>
                </a:srgbClr>
              </a:solidFill>
              <a:latin typeface="NeueHaasGroteskDisp Std" pitchFamily="34" charset="0"/>
            </a:endParaRPr>
          </a:p>
        </p:txBody>
      </p:sp>
      <p:sp>
        <p:nvSpPr>
          <p:cNvPr id="94" name="Rectangle 93"/>
          <p:cNvSpPr/>
          <p:nvPr/>
        </p:nvSpPr>
        <p:spPr>
          <a:xfrm>
            <a:off x="3311426" y="153762"/>
            <a:ext cx="1168565" cy="407802"/>
          </a:xfrm>
          <a:prstGeom prst="rect">
            <a:avLst/>
          </a:prstGeom>
        </p:spPr>
        <p:txBody>
          <a:bodyPr wrap="square" lIns="68579" tIns="34289" rIns="68579" bIns="34289">
            <a:spAutoFit/>
          </a:bodyPr>
          <a:lstStyle/>
          <a:p>
            <a:pPr defTabSz="685783">
              <a:spcBef>
                <a:spcPts val="1500"/>
              </a:spcBef>
              <a:spcAft>
                <a:spcPts val="600"/>
              </a:spcAft>
            </a:pPr>
            <a:r>
              <a:rPr lang="en-US" sz="1100" b="1" dirty="0" smtClean="0">
                <a:solidFill>
                  <a:srgbClr val="000000"/>
                </a:solidFill>
                <a:latin typeface="NeueHaasGroteskDisp Std" pitchFamily="34" charset="0"/>
              </a:rPr>
              <a:t>BI Scoring Process</a:t>
            </a:r>
            <a:endParaRPr lang="en-US" sz="1100" b="1" dirty="0">
              <a:solidFill>
                <a:srgbClr val="000000"/>
              </a:solidFill>
              <a:latin typeface="NeueHaasGroteskDisp Std" pitchFamily="34" charset="0"/>
            </a:endParaRPr>
          </a:p>
        </p:txBody>
      </p:sp>
    </p:spTree>
    <p:extLst>
      <p:ext uri="{BB962C8B-B14F-4D97-AF65-F5344CB8AC3E}">
        <p14:creationId xmlns:p14="http://schemas.microsoft.com/office/powerpoint/2010/main" val="43758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57150"/>
            <a:ext cx="7264839" cy="665913"/>
          </a:xfrm>
          <a:solidFill>
            <a:srgbClr val="FFFFFF"/>
          </a:solidFill>
          <a:ln w="9525">
            <a:noFill/>
            <a:miter lim="800000"/>
            <a:headEnd/>
            <a:tailEnd/>
          </a:ln>
        </p:spPr>
        <p:txBody>
          <a:bodyPr rot="0" vert="horz" wrap="square" lIns="91440" tIns="45720" rIns="91440" bIns="45720" anchor="t" anchorCtr="0">
            <a:noAutofit/>
          </a:bodyPr>
          <a:lstStyle/>
          <a:p>
            <a:pPr algn="ctr" defTabSz="914400" fontAlgn="base">
              <a:lnSpc>
                <a:spcPct val="115000"/>
              </a:lnSpc>
              <a:spcAft>
                <a:spcPts val="1000"/>
              </a:spcAft>
            </a:pPr>
            <a:r>
              <a:rPr lang="en-US" sz="2000" dirty="0" smtClean="0">
                <a:solidFill>
                  <a:srgbClr val="000000"/>
                </a:solidFill>
                <a:latin typeface="NeueHaasGroteskText Std" pitchFamily="34" charset="0"/>
                <a:ea typeface="Calibri"/>
                <a:cs typeface="Times New Roman"/>
              </a:rPr>
              <a:t>BI Scoring Model</a:t>
            </a:r>
            <a:endParaRPr lang="en-US" sz="2000" dirty="0">
              <a:solidFill>
                <a:srgbClr val="000000"/>
              </a:solidFill>
              <a:latin typeface="NeueHaasGroteskText Std" pitchFamily="34" charset="0"/>
              <a:ea typeface="Calibri"/>
              <a:cs typeface="Times New Roman"/>
            </a:endParaRPr>
          </a:p>
        </p:txBody>
      </p:sp>
      <p:sp>
        <p:nvSpPr>
          <p:cNvPr id="9" name="Rectangle 8"/>
          <p:cNvSpPr/>
          <p:nvPr/>
        </p:nvSpPr>
        <p:spPr>
          <a:xfrm>
            <a:off x="662940" y="748817"/>
            <a:ext cx="2766060" cy="3346933"/>
          </a:xfrm>
          <a:prstGeom prst="rect">
            <a:avLst/>
          </a:prstGeom>
          <a:solidFill>
            <a:schemeClr val="tx2">
              <a:lumMod val="75000"/>
            </a:schemeClr>
          </a:solidFill>
          <a:ln w="38100">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171450" indent="-171450" fontAlgn="base">
              <a:lnSpc>
                <a:spcPct val="150000"/>
              </a:lnSpc>
              <a:buFont typeface="Wingdings" panose="05000000000000000000" pitchFamily="2" charset="2"/>
              <a:buChar char="ü"/>
            </a:pPr>
            <a:r>
              <a:rPr lang="en-US" sz="800" b="1" dirty="0" smtClean="0">
                <a:solidFill>
                  <a:schemeClr val="bg1"/>
                </a:solidFill>
                <a:latin typeface="NeueHaasGroteskText Std" pitchFamily="34" charset="0"/>
              </a:rPr>
              <a:t>Opportunity Type</a:t>
            </a:r>
          </a:p>
          <a:p>
            <a:pPr marL="171450" indent="-171450" fontAlgn="base">
              <a:lnSpc>
                <a:spcPct val="150000"/>
              </a:lnSpc>
              <a:buFont typeface="Wingdings" panose="05000000000000000000" pitchFamily="2" charset="2"/>
              <a:buChar char="ü"/>
            </a:pPr>
            <a:r>
              <a:rPr lang="en-US" sz="800" b="1" dirty="0" smtClean="0">
                <a:solidFill>
                  <a:schemeClr val="bg1"/>
                </a:solidFill>
                <a:latin typeface="NeueHaasGroteskText Std" pitchFamily="34" charset="0"/>
              </a:rPr>
              <a:t>Contract Term</a:t>
            </a:r>
          </a:p>
          <a:p>
            <a:pPr marL="171450" indent="-171450" fontAlgn="base">
              <a:lnSpc>
                <a:spcPct val="150000"/>
              </a:lnSpc>
              <a:buFont typeface="Wingdings" panose="05000000000000000000" pitchFamily="2" charset="2"/>
              <a:buChar char="ü"/>
            </a:pPr>
            <a:r>
              <a:rPr lang="en-US" sz="800" b="1" dirty="0" smtClean="0">
                <a:solidFill>
                  <a:srgbClr val="FFFF00"/>
                </a:solidFill>
                <a:latin typeface="NeueHaasGroteskText Std" pitchFamily="34" charset="0"/>
              </a:rPr>
              <a:t>Vertical</a:t>
            </a:r>
            <a:endParaRPr lang="en-US" sz="800" b="1" dirty="0">
              <a:solidFill>
                <a:srgbClr val="FFFF00"/>
              </a:solidFill>
              <a:latin typeface="NeueHaasGroteskText Std" pitchFamily="34" charset="0"/>
            </a:endParaRPr>
          </a:p>
          <a:p>
            <a:pPr marL="171450" indent="-171450" fontAlgn="base">
              <a:lnSpc>
                <a:spcPct val="150000"/>
              </a:lnSpc>
              <a:buFont typeface="Wingdings" panose="05000000000000000000" pitchFamily="2" charset="2"/>
              <a:buChar char="ü"/>
            </a:pPr>
            <a:r>
              <a:rPr lang="en-US" sz="800" b="1" dirty="0" smtClean="0">
                <a:solidFill>
                  <a:schemeClr val="bg1"/>
                </a:solidFill>
                <a:latin typeface="NeueHaasGroteskText Std" pitchFamily="34" charset="0"/>
              </a:rPr>
              <a:t>Primary Country </a:t>
            </a:r>
          </a:p>
          <a:p>
            <a:pPr marL="171450" indent="-171450" fontAlgn="base">
              <a:lnSpc>
                <a:spcPct val="150000"/>
              </a:lnSpc>
              <a:buFont typeface="Wingdings" panose="05000000000000000000" pitchFamily="2" charset="2"/>
              <a:buChar char="ü"/>
            </a:pPr>
            <a:r>
              <a:rPr lang="en-US" sz="800" b="1" dirty="0" smtClean="0">
                <a:solidFill>
                  <a:schemeClr val="bg1"/>
                </a:solidFill>
                <a:latin typeface="NeueHaasGroteskText Std" pitchFamily="34" charset="0"/>
              </a:rPr>
              <a:t>Product Group</a:t>
            </a:r>
          </a:p>
          <a:p>
            <a:pPr marL="171450" indent="-171450" fontAlgn="base">
              <a:lnSpc>
                <a:spcPct val="150000"/>
              </a:lnSpc>
              <a:buFont typeface="Wingdings" panose="05000000000000000000" pitchFamily="2" charset="2"/>
              <a:buChar char="ü"/>
            </a:pPr>
            <a:r>
              <a:rPr lang="en-US" sz="800" b="1" dirty="0" smtClean="0">
                <a:solidFill>
                  <a:schemeClr val="bg1"/>
                </a:solidFill>
                <a:latin typeface="NeueHaasGroteskText Std" pitchFamily="34" charset="0"/>
              </a:rPr>
              <a:t>Customer Transactions </a:t>
            </a:r>
            <a:r>
              <a:rPr lang="en-US" sz="800" b="1" dirty="0">
                <a:solidFill>
                  <a:schemeClr val="bg1"/>
                </a:solidFill>
                <a:latin typeface="NeueHaasGroteskText Std" pitchFamily="34" charset="0"/>
              </a:rPr>
              <a:t> </a:t>
            </a:r>
            <a:r>
              <a:rPr lang="en-US" sz="800" b="1" dirty="0" smtClean="0">
                <a:solidFill>
                  <a:schemeClr val="bg1"/>
                </a:solidFill>
                <a:latin typeface="NeueHaasGroteskText Std" pitchFamily="34" charset="0"/>
              </a:rPr>
              <a:t>(NASP ID)</a:t>
            </a:r>
          </a:p>
          <a:p>
            <a:pPr marL="171450" indent="-171450" fontAlgn="base">
              <a:lnSpc>
                <a:spcPct val="150000"/>
              </a:lnSpc>
              <a:buFont typeface="Wingdings" panose="05000000000000000000" pitchFamily="2" charset="2"/>
              <a:buChar char="ü"/>
            </a:pPr>
            <a:r>
              <a:rPr lang="en-US" sz="800" b="1" dirty="0" smtClean="0">
                <a:solidFill>
                  <a:srgbClr val="FFFF00"/>
                </a:solidFill>
                <a:latin typeface="NeueHaasGroteskText Std" pitchFamily="34" charset="0"/>
              </a:rPr>
              <a:t>NASP Type (Tier + Region)</a:t>
            </a:r>
          </a:p>
          <a:p>
            <a:pPr marL="171450" indent="-171450" fontAlgn="base">
              <a:lnSpc>
                <a:spcPct val="150000"/>
              </a:lnSpc>
              <a:buFont typeface="Wingdings" panose="05000000000000000000" pitchFamily="2" charset="2"/>
              <a:buChar char="ü"/>
            </a:pPr>
            <a:r>
              <a:rPr lang="en-US" sz="800" b="1" dirty="0" smtClean="0">
                <a:solidFill>
                  <a:schemeClr val="accent1"/>
                </a:solidFill>
                <a:latin typeface="NeueHaasGroteskText Std" pitchFamily="34" charset="0"/>
              </a:rPr>
              <a:t>Booking Value </a:t>
            </a:r>
          </a:p>
          <a:p>
            <a:pPr marL="171450" indent="-171450" fontAlgn="base">
              <a:lnSpc>
                <a:spcPct val="150000"/>
              </a:lnSpc>
              <a:buFont typeface="Wingdings" panose="05000000000000000000" pitchFamily="2" charset="2"/>
              <a:buChar char="ü"/>
            </a:pPr>
            <a:r>
              <a:rPr lang="en-US" sz="800" b="1" dirty="0" smtClean="0">
                <a:solidFill>
                  <a:schemeClr val="bg1"/>
                </a:solidFill>
                <a:latin typeface="NeueHaasGroteskText Std" pitchFamily="34" charset="0"/>
              </a:rPr>
              <a:t>Push Counter</a:t>
            </a:r>
          </a:p>
          <a:p>
            <a:pPr marL="171450" indent="-171450" fontAlgn="base">
              <a:lnSpc>
                <a:spcPct val="150000"/>
              </a:lnSpc>
              <a:buFont typeface="Wingdings" panose="05000000000000000000" pitchFamily="2" charset="2"/>
              <a:buChar char="ü"/>
            </a:pPr>
            <a:r>
              <a:rPr lang="en-US" sz="800" b="1" dirty="0" smtClean="0">
                <a:solidFill>
                  <a:schemeClr val="bg1"/>
                </a:solidFill>
                <a:latin typeface="NeueHaasGroteskText Std" pitchFamily="34" charset="0"/>
              </a:rPr>
              <a:t>Total Stage Duration</a:t>
            </a:r>
          </a:p>
          <a:p>
            <a:pPr marL="171450" indent="-171450" fontAlgn="base">
              <a:lnSpc>
                <a:spcPct val="150000"/>
              </a:lnSpc>
              <a:buFont typeface="Wingdings" panose="05000000000000000000" pitchFamily="2" charset="2"/>
              <a:buChar char="ü"/>
            </a:pPr>
            <a:r>
              <a:rPr lang="en-US" sz="800" b="1" dirty="0" smtClean="0">
                <a:solidFill>
                  <a:schemeClr val="bg1"/>
                </a:solidFill>
                <a:latin typeface="NeueHaasGroteskText Std" pitchFamily="34" charset="0"/>
                <a:cs typeface="Times New Roman"/>
              </a:rPr>
              <a:t>CSM</a:t>
            </a:r>
          </a:p>
          <a:p>
            <a:pPr marL="171450" indent="-171450" fontAlgn="base">
              <a:lnSpc>
                <a:spcPct val="150000"/>
              </a:lnSpc>
              <a:buFont typeface="Wingdings" panose="05000000000000000000" pitchFamily="2" charset="2"/>
              <a:buChar char="ü"/>
            </a:pPr>
            <a:r>
              <a:rPr lang="en-US" sz="800" b="1" dirty="0" smtClean="0">
                <a:solidFill>
                  <a:schemeClr val="bg1"/>
                </a:solidFill>
                <a:latin typeface="NeueHaasGroteskText Std" pitchFamily="34" charset="0"/>
                <a:cs typeface="Times New Roman"/>
              </a:rPr>
              <a:t>Current Stage Conversion Rate</a:t>
            </a:r>
          </a:p>
          <a:p>
            <a:pPr marL="171450" indent="-171450" fontAlgn="base">
              <a:lnSpc>
                <a:spcPct val="150000"/>
              </a:lnSpc>
              <a:buFont typeface="Wingdings" panose="05000000000000000000" pitchFamily="2" charset="2"/>
              <a:buChar char="ü"/>
            </a:pPr>
            <a:r>
              <a:rPr lang="en-US" sz="800" b="1" dirty="0" smtClean="0">
                <a:solidFill>
                  <a:srgbClr val="FFFF00"/>
                </a:solidFill>
                <a:latin typeface="NeueHaasGroteskText Std" pitchFamily="34" charset="0"/>
                <a:cs typeface="Times New Roman"/>
              </a:rPr>
              <a:t>Last Stage Stalled</a:t>
            </a:r>
          </a:p>
          <a:p>
            <a:pPr marL="171450" indent="-171450" fontAlgn="base">
              <a:lnSpc>
                <a:spcPct val="150000"/>
              </a:lnSpc>
              <a:buFont typeface="Wingdings" panose="05000000000000000000" pitchFamily="2" charset="2"/>
              <a:buChar char="ü"/>
            </a:pPr>
            <a:r>
              <a:rPr lang="en-US" sz="800" b="1" dirty="0" smtClean="0">
                <a:solidFill>
                  <a:schemeClr val="accent1"/>
                </a:solidFill>
                <a:latin typeface="NeueHaasGroteskText Std" pitchFamily="34" charset="0"/>
                <a:cs typeface="Times New Roman"/>
              </a:rPr>
              <a:t>Number of Stages Stalled</a:t>
            </a:r>
          </a:p>
          <a:p>
            <a:pPr marL="171450" indent="-171450" fontAlgn="base">
              <a:lnSpc>
                <a:spcPct val="150000"/>
              </a:lnSpc>
              <a:buFont typeface="Wingdings" panose="05000000000000000000" pitchFamily="2" charset="2"/>
              <a:buChar char="ü"/>
            </a:pPr>
            <a:r>
              <a:rPr lang="en-US" sz="800" b="1" dirty="0" smtClean="0">
                <a:solidFill>
                  <a:schemeClr val="accent1"/>
                </a:solidFill>
                <a:latin typeface="NeueHaasGroteskText Std" pitchFamily="34" charset="0"/>
                <a:cs typeface="Times New Roman"/>
              </a:rPr>
              <a:t>Region</a:t>
            </a:r>
          </a:p>
          <a:p>
            <a:pPr marL="171450" indent="-171450" fontAlgn="base">
              <a:lnSpc>
                <a:spcPct val="150000"/>
              </a:lnSpc>
              <a:buFont typeface="Wingdings" panose="05000000000000000000" pitchFamily="2" charset="2"/>
              <a:buChar char="ü"/>
            </a:pPr>
            <a:r>
              <a:rPr lang="en-US" sz="800" b="1" dirty="0" smtClean="0">
                <a:solidFill>
                  <a:schemeClr val="accent1"/>
                </a:solidFill>
                <a:latin typeface="NeueHaasGroteskText Std" pitchFamily="34" charset="0"/>
                <a:cs typeface="Times New Roman"/>
              </a:rPr>
              <a:t>Site Count</a:t>
            </a:r>
          </a:p>
          <a:p>
            <a:pPr marL="171450" indent="-171450" fontAlgn="base">
              <a:lnSpc>
                <a:spcPct val="150000"/>
              </a:lnSpc>
              <a:buFont typeface="Wingdings" panose="05000000000000000000" pitchFamily="2" charset="2"/>
              <a:buChar char="ü"/>
            </a:pPr>
            <a:r>
              <a:rPr lang="en-US" sz="800" b="1" dirty="0" smtClean="0">
                <a:solidFill>
                  <a:schemeClr val="bg1"/>
                </a:solidFill>
                <a:latin typeface="NeueHaasGroteskText Std" pitchFamily="34" charset="0"/>
                <a:cs typeface="Times New Roman"/>
              </a:rPr>
              <a:t>Opportunity Owner Win Rate</a:t>
            </a:r>
          </a:p>
          <a:p>
            <a:pPr marL="171450" indent="-171450" fontAlgn="base">
              <a:lnSpc>
                <a:spcPct val="150000"/>
              </a:lnSpc>
              <a:buFont typeface="Wingdings" panose="05000000000000000000" pitchFamily="2" charset="2"/>
              <a:buChar char="ü"/>
            </a:pPr>
            <a:r>
              <a:rPr lang="en-US" sz="800" b="1" dirty="0" smtClean="0">
                <a:solidFill>
                  <a:schemeClr val="bg1"/>
                </a:solidFill>
                <a:latin typeface="NeueHaasGroteskText Std" pitchFamily="34" charset="0"/>
                <a:cs typeface="Times New Roman"/>
              </a:rPr>
              <a:t>Competitor</a:t>
            </a:r>
          </a:p>
        </p:txBody>
      </p:sp>
      <p:graphicFrame>
        <p:nvGraphicFramePr>
          <p:cNvPr id="10" name="Diagram 9"/>
          <p:cNvGraphicFramePr/>
          <p:nvPr>
            <p:extLst>
              <p:ext uri="{D42A27DB-BD31-4B8C-83A1-F6EECF244321}">
                <p14:modId xmlns:p14="http://schemas.microsoft.com/office/powerpoint/2010/main" val="2287783240"/>
              </p:ext>
            </p:extLst>
          </p:nvPr>
        </p:nvGraphicFramePr>
        <p:xfrm>
          <a:off x="5638801" y="723900"/>
          <a:ext cx="2819399" cy="3371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ight Arrow 10"/>
          <p:cNvSpPr/>
          <p:nvPr/>
        </p:nvSpPr>
        <p:spPr>
          <a:xfrm>
            <a:off x="3581400" y="2064780"/>
            <a:ext cx="1809750" cy="1035844"/>
          </a:xfrm>
          <a:prstGeom prst="rightArrow">
            <a:avLst/>
          </a:prstGeom>
          <a:solidFill>
            <a:schemeClr val="tx2">
              <a:lumMod val="75000"/>
            </a:schemeClr>
          </a:solidFill>
          <a:ln w="28575">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fontAlgn="base">
              <a:lnSpc>
                <a:spcPct val="115000"/>
              </a:lnSpc>
              <a:spcAft>
                <a:spcPts val="1000"/>
              </a:spcAft>
            </a:pPr>
            <a:r>
              <a:rPr lang="en-US" sz="1400" b="1" dirty="0" smtClean="0">
                <a:solidFill>
                  <a:schemeClr val="bg1"/>
                </a:solidFill>
                <a:latin typeface="Calibri Light" panose="020F0302020204030204" pitchFamily="34" charset="0"/>
                <a:ea typeface="Calibri"/>
                <a:cs typeface="Times New Roman"/>
              </a:rPr>
              <a:t>Analytics</a:t>
            </a:r>
            <a:br>
              <a:rPr lang="en-US" sz="1400" b="1" dirty="0" smtClean="0">
                <a:solidFill>
                  <a:schemeClr val="bg1"/>
                </a:solidFill>
                <a:latin typeface="Calibri Light" panose="020F0302020204030204" pitchFamily="34" charset="0"/>
                <a:ea typeface="Calibri"/>
                <a:cs typeface="Times New Roman"/>
              </a:rPr>
            </a:br>
            <a:r>
              <a:rPr lang="en-US" sz="1400" b="1" dirty="0" smtClean="0">
                <a:solidFill>
                  <a:schemeClr val="bg1"/>
                </a:solidFill>
                <a:latin typeface="Calibri Light" panose="020F0302020204030204" pitchFamily="34" charset="0"/>
                <a:ea typeface="Calibri"/>
                <a:cs typeface="Times New Roman"/>
              </a:rPr>
              <a:t>Model</a:t>
            </a:r>
            <a:endParaRPr lang="en-US" sz="1400" dirty="0">
              <a:solidFill>
                <a:schemeClr val="bg1"/>
              </a:solidFill>
              <a:latin typeface="Calibri Light" panose="020F0302020204030204" pitchFamily="34" charset="0"/>
              <a:ea typeface="Calibri"/>
              <a:cs typeface="Times New Roman"/>
            </a:endParaRPr>
          </a:p>
        </p:txBody>
      </p:sp>
      <p:sp>
        <p:nvSpPr>
          <p:cNvPr id="12" name="Rectangle 11"/>
          <p:cNvSpPr>
            <a:spLocks noChangeArrowheads="1"/>
          </p:cNvSpPr>
          <p:nvPr/>
        </p:nvSpPr>
        <p:spPr bwMode="auto">
          <a:xfrm>
            <a:off x="0" y="-132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tLang="en-US" smtClean="0">
              <a:solidFill>
                <a:srgbClr val="6D6E71"/>
              </a:solidFill>
              <a:cs typeface="Arial" pitchFamily="34" charset="0"/>
            </a:endParaRPr>
          </a:p>
        </p:txBody>
      </p:sp>
      <p:sp>
        <p:nvSpPr>
          <p:cNvPr id="13" name="Rectangle 14"/>
          <p:cNvSpPr>
            <a:spLocks noChangeArrowheads="1"/>
          </p:cNvSpPr>
          <p:nvPr/>
        </p:nvSpPr>
        <p:spPr bwMode="auto">
          <a:xfrm>
            <a:off x="27373" y="3296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tLang="en-US" smtClean="0">
              <a:solidFill>
                <a:srgbClr val="6D6E71"/>
              </a:solidFill>
              <a:cs typeface="Arial" pitchFamily="34" charset="0"/>
            </a:endParaRPr>
          </a:p>
        </p:txBody>
      </p:sp>
      <p:sp>
        <p:nvSpPr>
          <p:cNvPr id="14" name="Text Box 2"/>
          <p:cNvSpPr txBox="1">
            <a:spLocks noChangeArrowheads="1"/>
          </p:cNvSpPr>
          <p:nvPr/>
        </p:nvSpPr>
        <p:spPr bwMode="auto">
          <a:xfrm>
            <a:off x="1447800" y="361950"/>
            <a:ext cx="895350" cy="2571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fontAlgn="base">
              <a:lnSpc>
                <a:spcPct val="115000"/>
              </a:lnSpc>
              <a:spcAft>
                <a:spcPts val="1000"/>
              </a:spcAft>
            </a:pPr>
            <a:r>
              <a:rPr lang="en-US" sz="2000" b="1" dirty="0">
                <a:solidFill>
                  <a:srgbClr val="000000"/>
                </a:solidFill>
                <a:latin typeface="NeueHaasGroteskText Std" pitchFamily="34" charset="0"/>
                <a:ea typeface="Calibri"/>
                <a:cs typeface="Times New Roman"/>
              </a:rPr>
              <a:t>Input</a:t>
            </a:r>
            <a:endParaRPr lang="en-US" sz="1400" b="1" dirty="0">
              <a:solidFill>
                <a:srgbClr val="6D6E71"/>
              </a:solidFill>
              <a:latin typeface="NeueHaasGroteskText Std" pitchFamily="34" charset="0"/>
              <a:ea typeface="Calibri"/>
              <a:cs typeface="Times New Roman"/>
            </a:endParaRPr>
          </a:p>
        </p:txBody>
      </p:sp>
      <p:sp>
        <p:nvSpPr>
          <p:cNvPr id="15" name="Text Box 2"/>
          <p:cNvSpPr txBox="1">
            <a:spLocks noChangeArrowheads="1"/>
          </p:cNvSpPr>
          <p:nvPr/>
        </p:nvSpPr>
        <p:spPr bwMode="auto">
          <a:xfrm>
            <a:off x="6457950" y="361950"/>
            <a:ext cx="1162050" cy="285750"/>
          </a:xfrm>
          <a:prstGeom prst="rect">
            <a:avLst/>
          </a:prstGeom>
          <a:solidFill>
            <a:srgbClr val="FFFFFF"/>
          </a:solidFill>
          <a:ln w="9525">
            <a:noFill/>
            <a:miter lim="800000"/>
            <a:headEnd/>
            <a:tailEnd/>
          </a:ln>
        </p:spPr>
        <p:txBody>
          <a:bodyPr rot="0" vert="horz" wrap="square" lIns="91440" tIns="45720" rIns="91440" bIns="45720" rtlCol="0" anchor="t" anchorCtr="0">
            <a:noAutofit/>
          </a:bodyPr>
          <a:lstStyle>
            <a:lvl1pPr algn="ctr" fontAlgn="base">
              <a:lnSpc>
                <a:spcPct val="115000"/>
              </a:lnSpc>
              <a:spcBef>
                <a:spcPct val="0"/>
              </a:spcBef>
              <a:spcAft>
                <a:spcPts val="1000"/>
              </a:spcAft>
              <a:buNone/>
              <a:defRPr sz="2000" b="1">
                <a:solidFill>
                  <a:srgbClr val="000000"/>
                </a:solidFill>
                <a:latin typeface="NeueHaasGroteskText Std" pitchFamily="34" charset="0"/>
                <a:ea typeface="Calibri"/>
                <a:cs typeface="Times New Roman"/>
              </a:defRPr>
            </a:lvl1pPr>
          </a:lstStyle>
          <a:p>
            <a:r>
              <a:rPr lang="en-US" dirty="0"/>
              <a:t>Output</a:t>
            </a:r>
          </a:p>
        </p:txBody>
      </p:sp>
      <p:sp>
        <p:nvSpPr>
          <p:cNvPr id="17" name="Rectangle 16"/>
          <p:cNvSpPr/>
          <p:nvPr/>
        </p:nvSpPr>
        <p:spPr>
          <a:xfrm>
            <a:off x="838201" y="4223137"/>
            <a:ext cx="7743825" cy="461665"/>
          </a:xfrm>
          <a:prstGeom prst="rect">
            <a:avLst/>
          </a:prstGeom>
          <a:solidFill>
            <a:schemeClr val="bg2">
              <a:lumMod val="95000"/>
            </a:schemeClr>
          </a:solidFill>
          <a:ln>
            <a:solidFill>
              <a:schemeClr val="tx1"/>
            </a:solidFill>
            <a:prstDash val="dash"/>
          </a:ln>
        </p:spPr>
        <p:txBody>
          <a:bodyPr wrap="square">
            <a:spAutoFit/>
          </a:bodyPr>
          <a:lstStyle/>
          <a:p>
            <a:pPr marL="742950" lvl="1" indent="-285750" fontAlgn="base">
              <a:spcBef>
                <a:spcPct val="0"/>
              </a:spcBef>
              <a:spcAft>
                <a:spcPct val="0"/>
              </a:spcAft>
              <a:buFont typeface="Wingdings" panose="05000000000000000000" pitchFamily="2" charset="2"/>
              <a:buChar char="§"/>
            </a:pPr>
            <a:r>
              <a:rPr lang="en-US" sz="1200" dirty="0">
                <a:solidFill>
                  <a:schemeClr val="tx2">
                    <a:lumMod val="10000"/>
                  </a:schemeClr>
                </a:solidFill>
                <a:latin typeface="NeueHaasGroteskText Std" pitchFamily="34" charset="0"/>
              </a:rPr>
              <a:t>The analytics model learns from historical data (past 1 year of closed opportunities)</a:t>
            </a:r>
          </a:p>
          <a:p>
            <a:pPr marL="742950" lvl="1" indent="-285750" fontAlgn="base">
              <a:spcBef>
                <a:spcPct val="0"/>
              </a:spcBef>
              <a:spcAft>
                <a:spcPct val="0"/>
              </a:spcAft>
              <a:buFont typeface="Wingdings" panose="05000000000000000000" pitchFamily="2" charset="2"/>
              <a:buChar char="§"/>
            </a:pPr>
            <a:r>
              <a:rPr lang="en-US" sz="1200" dirty="0">
                <a:solidFill>
                  <a:schemeClr val="tx2">
                    <a:lumMod val="10000"/>
                  </a:schemeClr>
                </a:solidFill>
                <a:latin typeface="NeueHaasGroteskText Std" pitchFamily="34" charset="0"/>
              </a:rPr>
              <a:t>It uses 18 input parameters and assigns a win probability to opportunities.</a:t>
            </a:r>
          </a:p>
        </p:txBody>
      </p:sp>
    </p:spTree>
    <p:extLst>
      <p:ext uri="{BB962C8B-B14F-4D97-AF65-F5344CB8AC3E}">
        <p14:creationId xmlns:p14="http://schemas.microsoft.com/office/powerpoint/2010/main" val="402388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Straight Arrow Connector 126"/>
          <p:cNvCxnSpPr/>
          <p:nvPr/>
        </p:nvCxnSpPr>
        <p:spPr>
          <a:xfrm>
            <a:off x="3505200" y="2676197"/>
            <a:ext cx="5410200" cy="0"/>
          </a:xfrm>
          <a:prstGeom prst="straightConnector1">
            <a:avLst/>
          </a:prstGeom>
          <a:ln>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4945894" y="2643536"/>
            <a:ext cx="0" cy="2339687"/>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E12D0507-9F86-7A45-BE8E-43760B9F92AA}" type="slidenum">
              <a:rPr lang="en-US" smtClean="0">
                <a:solidFill>
                  <a:srgbClr val="000000"/>
                </a:solidFill>
              </a:rPr>
              <a:pPr/>
              <a:t>6</a:t>
            </a:fld>
            <a:endParaRPr lang="en-US" dirty="0">
              <a:solidFill>
                <a:srgbClr val="000000"/>
              </a:solidFill>
            </a:endParaRPr>
          </a:p>
        </p:txBody>
      </p:sp>
      <p:sp>
        <p:nvSpPr>
          <p:cNvPr id="4" name="Text Placeholder 3"/>
          <p:cNvSpPr>
            <a:spLocks noGrp="1"/>
          </p:cNvSpPr>
          <p:nvPr>
            <p:ph type="body" sz="quarter" idx="16"/>
          </p:nvPr>
        </p:nvSpPr>
        <p:spPr>
          <a:xfrm>
            <a:off x="152400" y="209550"/>
            <a:ext cx="2529218" cy="4151376"/>
          </a:xfrm>
        </p:spPr>
        <p:txBody>
          <a:bodyPr vert="horz" lIns="0" tIns="0" rIns="0" bIns="0" rtlCol="0" anchor="t" anchorCtr="0">
            <a:normAutofit/>
          </a:bodyPr>
          <a:lstStyle/>
          <a:p>
            <a:pPr>
              <a:spcBef>
                <a:spcPct val="0"/>
              </a:spcBef>
            </a:pPr>
            <a:r>
              <a:rPr lang="en-US" sz="2800" dirty="0">
                <a:latin typeface="NeueHaasGroteskDisp Std Md" pitchFamily="34" charset="0"/>
                <a:ea typeface="+mj-ea"/>
                <a:cs typeface="+mj-cs"/>
              </a:rPr>
              <a:t>Plan of Action</a:t>
            </a:r>
          </a:p>
        </p:txBody>
      </p:sp>
      <p:sp>
        <p:nvSpPr>
          <p:cNvPr id="87" name="TextBox 86"/>
          <p:cNvSpPr txBox="1"/>
          <p:nvPr/>
        </p:nvSpPr>
        <p:spPr>
          <a:xfrm>
            <a:off x="4201780" y="1522451"/>
            <a:ext cx="744114" cy="215444"/>
          </a:xfrm>
          <a:prstGeom prst="rect">
            <a:avLst/>
          </a:prstGeom>
          <a:noFill/>
        </p:spPr>
        <p:txBody>
          <a:bodyPr wrap="none" rtlCol="0">
            <a:spAutoFit/>
          </a:bodyPr>
          <a:lstStyle/>
          <a:p>
            <a:pPr algn="ctr"/>
            <a:r>
              <a:rPr lang="en-US" sz="800" b="1" dirty="0" smtClean="0">
                <a:latin typeface="NeueHaasGroteskDisp Std Md" pitchFamily="34" charset="0"/>
              </a:rPr>
              <a:t>Pilot Group</a:t>
            </a:r>
            <a:endParaRPr lang="en-US" sz="800" b="1" dirty="0">
              <a:latin typeface="NeueHaasGroteskDisp Std Md" pitchFamily="34" charset="0"/>
            </a:endParaRPr>
          </a:p>
        </p:txBody>
      </p:sp>
      <p:sp>
        <p:nvSpPr>
          <p:cNvPr id="99" name="TextBox 98"/>
          <p:cNvSpPr txBox="1"/>
          <p:nvPr/>
        </p:nvSpPr>
        <p:spPr>
          <a:xfrm>
            <a:off x="7023176" y="1527549"/>
            <a:ext cx="885179" cy="215444"/>
          </a:xfrm>
          <a:prstGeom prst="rect">
            <a:avLst/>
          </a:prstGeom>
          <a:noFill/>
        </p:spPr>
        <p:txBody>
          <a:bodyPr wrap="none" rtlCol="0">
            <a:spAutoFit/>
          </a:bodyPr>
          <a:lstStyle/>
          <a:p>
            <a:pPr algn="ctr"/>
            <a:r>
              <a:rPr lang="en-US" sz="800" b="1" dirty="0" smtClean="0">
                <a:latin typeface="NeueHaasGroteskDisp Std Md" pitchFamily="34" charset="0"/>
              </a:rPr>
              <a:t>Control Group</a:t>
            </a:r>
            <a:endParaRPr lang="en-US" sz="800" b="1" dirty="0">
              <a:latin typeface="NeueHaasGroteskDisp Std Md" pitchFamily="34" charset="0"/>
            </a:endParaRPr>
          </a:p>
        </p:txBody>
      </p:sp>
      <p:sp>
        <p:nvSpPr>
          <p:cNvPr id="10" name="Oval 9"/>
          <p:cNvSpPr/>
          <p:nvPr/>
        </p:nvSpPr>
        <p:spPr>
          <a:xfrm>
            <a:off x="4890645" y="2622031"/>
            <a:ext cx="102119" cy="102119"/>
          </a:xfrm>
          <a:prstGeom prst="ellips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7041527" y="2630039"/>
            <a:ext cx="102119" cy="102119"/>
          </a:xfrm>
          <a:prstGeom prst="ellips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3" name="Straight Connector 112"/>
          <p:cNvCxnSpPr/>
          <p:nvPr/>
        </p:nvCxnSpPr>
        <p:spPr>
          <a:xfrm flipV="1">
            <a:off x="7086600" y="2647950"/>
            <a:ext cx="0" cy="2335273"/>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994460" y="1737895"/>
            <a:ext cx="1161349" cy="276999"/>
          </a:xfrm>
          <a:prstGeom prst="rect">
            <a:avLst/>
          </a:prstGeom>
          <a:noFill/>
        </p:spPr>
        <p:txBody>
          <a:bodyPr wrap="square" rtlCol="0">
            <a:spAutoFit/>
          </a:bodyPr>
          <a:lstStyle/>
          <a:p>
            <a:pPr algn="ctr"/>
            <a:r>
              <a:rPr lang="en-US" sz="600" dirty="0" smtClean="0"/>
              <a:t>Preferably 2 Sales Managers</a:t>
            </a:r>
            <a:endParaRPr lang="en-US" sz="600" dirty="0"/>
          </a:p>
        </p:txBody>
      </p:sp>
      <p:sp>
        <p:nvSpPr>
          <p:cNvPr id="121" name="TextBox 120"/>
          <p:cNvSpPr txBox="1"/>
          <p:nvPr/>
        </p:nvSpPr>
        <p:spPr>
          <a:xfrm>
            <a:off x="6898703" y="1742993"/>
            <a:ext cx="1161349" cy="276999"/>
          </a:xfrm>
          <a:prstGeom prst="rect">
            <a:avLst/>
          </a:prstGeom>
          <a:noFill/>
        </p:spPr>
        <p:txBody>
          <a:bodyPr wrap="square" rtlCol="0">
            <a:spAutoFit/>
          </a:bodyPr>
          <a:lstStyle/>
          <a:p>
            <a:pPr algn="ctr"/>
            <a:r>
              <a:rPr lang="en-US" sz="600" dirty="0" smtClean="0"/>
              <a:t>Preferably 2 Sales Managers</a:t>
            </a:r>
            <a:endParaRPr lang="en-US" sz="600" dirty="0"/>
          </a:p>
        </p:txBody>
      </p:sp>
      <p:pic>
        <p:nvPicPr>
          <p:cNvPr id="58" name="Picture 4" descr="https://www.iconexperience.com/_img/o_collection_png/green_dark_grey/512x512/plain/businesspeople2.pn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5339" t="6948" r="5348" b="4700"/>
          <a:stretch/>
        </p:blipFill>
        <p:spPr bwMode="auto">
          <a:xfrm>
            <a:off x="4020684" y="285750"/>
            <a:ext cx="1146957" cy="1134647"/>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4" descr="https://www.iconexperience.com/_img/o_collection_png/green_dark_grey/512x512/plain/businesspeople2.png"/>
          <p:cNvPicPr>
            <a:picLocks noChangeAspect="1" noChangeArrowheads="1"/>
          </p:cNvPicPr>
          <p:nvPr/>
        </p:nvPicPr>
        <p:blipFill rotWithShape="1">
          <a:blip r:embed="rId3"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l="5339" t="6948" r="5348" b="4700"/>
          <a:stretch/>
        </p:blipFill>
        <p:spPr bwMode="auto">
          <a:xfrm>
            <a:off x="6892286" y="285750"/>
            <a:ext cx="1146957" cy="1134647"/>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3200400" y="2930553"/>
            <a:ext cx="1690245" cy="1843703"/>
            <a:chOff x="3200400" y="2724150"/>
            <a:chExt cx="1690245" cy="1843703"/>
          </a:xfrm>
        </p:grpSpPr>
        <p:sp>
          <p:nvSpPr>
            <p:cNvPr id="115" name="TextBox 114"/>
            <p:cNvSpPr txBox="1"/>
            <p:nvPr/>
          </p:nvSpPr>
          <p:spPr>
            <a:xfrm>
              <a:off x="3505200" y="2798118"/>
              <a:ext cx="1050288" cy="230832"/>
            </a:xfrm>
            <a:prstGeom prst="rect">
              <a:avLst/>
            </a:prstGeom>
            <a:noFill/>
          </p:spPr>
          <p:txBody>
            <a:bodyPr wrap="none" rtlCol="0">
              <a:spAutoFit/>
            </a:bodyPr>
            <a:lstStyle/>
            <a:p>
              <a:r>
                <a:rPr lang="en-US" sz="900" b="1" dirty="0" smtClean="0">
                  <a:latin typeface="NeueHaasGroteskDisp Std Md" pitchFamily="34" charset="0"/>
                </a:rPr>
                <a:t>Pre-Pilot Period</a:t>
              </a:r>
              <a:endParaRPr lang="en-US" sz="900" b="1" dirty="0">
                <a:latin typeface="NeueHaasGroteskDisp Std Md" pitchFamily="34" charset="0"/>
              </a:endParaRPr>
            </a:p>
          </p:txBody>
        </p:sp>
        <p:sp>
          <p:nvSpPr>
            <p:cNvPr id="118" name="TextBox 117"/>
            <p:cNvSpPr txBox="1"/>
            <p:nvPr/>
          </p:nvSpPr>
          <p:spPr>
            <a:xfrm>
              <a:off x="3276601" y="3013581"/>
              <a:ext cx="1599940" cy="1554272"/>
            </a:xfrm>
            <a:prstGeom prst="rect">
              <a:avLst/>
            </a:prstGeom>
            <a:noFill/>
          </p:spPr>
          <p:txBody>
            <a:bodyPr wrap="square" lIns="0" rtlCol="0">
              <a:spAutoFit/>
            </a:bodyPr>
            <a:lstStyle>
              <a:defPPr>
                <a:defRPr lang="en-US"/>
              </a:defPPr>
              <a:lvl1pPr marL="171450" indent="-171450">
                <a:buFont typeface="Arial" panose="020B0604020202020204" pitchFamily="34" charset="0"/>
                <a:buChar char="•"/>
                <a:defRPr sz="750"/>
              </a:lvl1pPr>
              <a:lvl2pPr marL="285750" lvl="1">
                <a:defRPr sz="750"/>
              </a:lvl2pPr>
            </a:lstStyle>
            <a:p>
              <a:r>
                <a:rPr lang="en-US" dirty="0"/>
                <a:t>Compute Performance metrics for both Pilot &amp; Control groups</a:t>
              </a:r>
            </a:p>
            <a:p>
              <a:endParaRPr lang="en-US" dirty="0"/>
            </a:p>
            <a:p>
              <a:r>
                <a:rPr lang="en-US" dirty="0"/>
                <a:t>Performance </a:t>
              </a:r>
              <a:r>
                <a:rPr lang="en-US" dirty="0" smtClean="0"/>
                <a:t>Metrics</a:t>
              </a:r>
            </a:p>
            <a:p>
              <a:endParaRPr lang="en-US" dirty="0"/>
            </a:p>
            <a:p>
              <a:pPr lvl="1">
                <a:spcAft>
                  <a:spcPts val="300"/>
                </a:spcAft>
              </a:pPr>
              <a:r>
                <a:rPr lang="en-US" dirty="0"/>
                <a:t>1. Close Duration for Lost and Won Opportunities</a:t>
              </a:r>
            </a:p>
            <a:p>
              <a:pPr lvl="1">
                <a:spcAft>
                  <a:spcPts val="300"/>
                </a:spcAft>
              </a:pPr>
              <a:r>
                <a:rPr lang="en-US" dirty="0"/>
                <a:t>2. Commits Accuracy</a:t>
              </a:r>
            </a:p>
            <a:p>
              <a:pPr lvl="1"/>
              <a:r>
                <a:rPr lang="en-US" dirty="0"/>
                <a:t>3. % conversion of Medium Probability Opportunities with actionable factors</a:t>
              </a:r>
            </a:p>
            <a:p>
              <a:endParaRPr lang="en-US" dirty="0"/>
            </a:p>
          </p:txBody>
        </p:sp>
        <p:sp>
          <p:nvSpPr>
            <p:cNvPr id="65" name="Rounded Rectangle 64"/>
            <p:cNvSpPr/>
            <p:nvPr/>
          </p:nvSpPr>
          <p:spPr>
            <a:xfrm>
              <a:off x="3200400" y="2724150"/>
              <a:ext cx="1690245" cy="1774797"/>
            </a:xfrm>
            <a:prstGeom prst="roundRect">
              <a:avLst>
                <a:gd name="adj" fmla="val 13286"/>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5069236" y="2944889"/>
            <a:ext cx="1864964" cy="2038334"/>
            <a:chOff x="5069236" y="2944889"/>
            <a:chExt cx="1864964" cy="2038334"/>
          </a:xfrm>
        </p:grpSpPr>
        <p:sp>
          <p:nvSpPr>
            <p:cNvPr id="41" name="TextBox 40"/>
            <p:cNvSpPr txBox="1"/>
            <p:nvPr/>
          </p:nvSpPr>
          <p:spPr>
            <a:xfrm>
              <a:off x="5638799" y="3004521"/>
              <a:ext cx="784189" cy="230832"/>
            </a:xfrm>
            <a:prstGeom prst="rect">
              <a:avLst/>
            </a:prstGeom>
            <a:noFill/>
          </p:spPr>
          <p:txBody>
            <a:bodyPr wrap="none" rtlCol="0">
              <a:spAutoFit/>
            </a:bodyPr>
            <a:lstStyle/>
            <a:p>
              <a:r>
                <a:rPr lang="en-US" sz="900" b="1" dirty="0" smtClean="0">
                  <a:latin typeface="NeueHaasGroteskDisp Std Md" pitchFamily="34" charset="0"/>
                </a:rPr>
                <a:t>Pilot Phase</a:t>
              </a:r>
              <a:endParaRPr lang="en-US" sz="900" b="1" dirty="0">
                <a:latin typeface="NeueHaasGroteskDisp Std Md" pitchFamily="34" charset="0"/>
              </a:endParaRPr>
            </a:p>
          </p:txBody>
        </p:sp>
        <p:sp>
          <p:nvSpPr>
            <p:cNvPr id="117" name="TextBox 116"/>
            <p:cNvSpPr txBox="1"/>
            <p:nvPr/>
          </p:nvSpPr>
          <p:spPr>
            <a:xfrm>
              <a:off x="5118278" y="3236591"/>
              <a:ext cx="1779587" cy="1746632"/>
            </a:xfrm>
            <a:prstGeom prst="rect">
              <a:avLst/>
            </a:prstGeom>
            <a:noFill/>
          </p:spPr>
          <p:txBody>
            <a:bodyPr wrap="square" lIns="0" rtlCol="0">
              <a:spAutoFit/>
            </a:bodyPr>
            <a:lstStyle>
              <a:defPPr>
                <a:defRPr lang="en-US"/>
              </a:defPPr>
              <a:lvl1pPr marL="171450" indent="-171450">
                <a:buFont typeface="Arial" panose="020B0604020202020204" pitchFamily="34" charset="0"/>
                <a:buChar char="•"/>
                <a:defRPr sz="600"/>
              </a:lvl1pPr>
            </a:lstStyle>
            <a:p>
              <a:r>
                <a:rPr lang="en-US" sz="750" dirty="0"/>
                <a:t>Send BI </a:t>
              </a:r>
              <a:r>
                <a:rPr lang="en-US" sz="750" dirty="0" smtClean="0"/>
                <a:t>Scores (as an Excel workbook) </a:t>
              </a:r>
              <a:r>
                <a:rPr lang="en-US" sz="750" dirty="0"/>
                <a:t>to individual Sales </a:t>
              </a:r>
              <a:r>
                <a:rPr lang="en-US" sz="750" dirty="0" smtClean="0"/>
                <a:t>Managers that are part of the Pilot Group</a:t>
              </a:r>
            </a:p>
            <a:p>
              <a:pPr marL="285750" lvl="1">
                <a:spcAft>
                  <a:spcPts val="300"/>
                </a:spcAft>
              </a:pPr>
              <a:r>
                <a:rPr lang="en-US" sz="750" dirty="0" smtClean="0"/>
                <a:t>1. The workbook will provide the BI probability distribution for Commits vs Funnel</a:t>
              </a:r>
            </a:p>
            <a:p>
              <a:pPr marL="285750" lvl="1"/>
              <a:r>
                <a:rPr lang="en-US" sz="750" dirty="0" smtClean="0"/>
                <a:t>2. A detail view of the OPPIDs and their BI Scores. The Top Contributing factors will also be included</a:t>
              </a:r>
            </a:p>
            <a:p>
              <a:endParaRPr lang="en-US" sz="750" dirty="0" smtClean="0"/>
            </a:p>
            <a:p>
              <a:r>
                <a:rPr lang="en-US" sz="750" dirty="0" smtClean="0"/>
                <a:t>Feedback sessions with the Sales Managers once every two weeks</a:t>
              </a:r>
              <a:endParaRPr lang="en-US" sz="750" dirty="0"/>
            </a:p>
          </p:txBody>
        </p:sp>
        <p:sp>
          <p:nvSpPr>
            <p:cNvPr id="124" name="Rounded Rectangle 123"/>
            <p:cNvSpPr/>
            <p:nvPr/>
          </p:nvSpPr>
          <p:spPr>
            <a:xfrm>
              <a:off x="5069236" y="2944889"/>
              <a:ext cx="1864964" cy="2038334"/>
            </a:xfrm>
            <a:prstGeom prst="roundRect">
              <a:avLst>
                <a:gd name="adj" fmla="val 10879"/>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7206221" y="2967087"/>
            <a:ext cx="1864964" cy="1738263"/>
            <a:chOff x="7206221" y="2967087"/>
            <a:chExt cx="1864964" cy="1738263"/>
          </a:xfrm>
        </p:grpSpPr>
        <p:sp>
          <p:nvSpPr>
            <p:cNvPr id="116" name="TextBox 115"/>
            <p:cNvSpPr txBox="1"/>
            <p:nvPr/>
          </p:nvSpPr>
          <p:spPr>
            <a:xfrm>
              <a:off x="7655248" y="3004521"/>
              <a:ext cx="1114408" cy="230832"/>
            </a:xfrm>
            <a:prstGeom prst="rect">
              <a:avLst/>
            </a:prstGeom>
            <a:noFill/>
          </p:spPr>
          <p:txBody>
            <a:bodyPr wrap="none" rtlCol="0">
              <a:spAutoFit/>
            </a:bodyPr>
            <a:lstStyle/>
            <a:p>
              <a:r>
                <a:rPr lang="en-US" sz="900" b="1" dirty="0" smtClean="0">
                  <a:latin typeface="NeueHaasGroteskDisp Std Md" pitchFamily="34" charset="0"/>
                </a:rPr>
                <a:t>Post-Pilot Period</a:t>
              </a:r>
              <a:endParaRPr lang="en-US" sz="900" b="1" dirty="0">
                <a:latin typeface="NeueHaasGroteskDisp Std Md" pitchFamily="34" charset="0"/>
              </a:endParaRPr>
            </a:p>
          </p:txBody>
        </p:sp>
        <p:sp>
          <p:nvSpPr>
            <p:cNvPr id="119" name="TextBox 118"/>
            <p:cNvSpPr txBox="1"/>
            <p:nvPr/>
          </p:nvSpPr>
          <p:spPr>
            <a:xfrm>
              <a:off x="7340516" y="3222864"/>
              <a:ext cx="1612895" cy="1131079"/>
            </a:xfrm>
            <a:prstGeom prst="rect">
              <a:avLst/>
            </a:prstGeom>
            <a:noFill/>
          </p:spPr>
          <p:txBody>
            <a:bodyPr wrap="square" lIns="0" rtlCol="0">
              <a:spAutoFit/>
            </a:bodyPr>
            <a:lstStyle>
              <a:defPPr>
                <a:defRPr lang="en-US"/>
              </a:defPPr>
              <a:lvl1pPr marL="171450" indent="-171450">
                <a:buFont typeface="Arial" panose="020B0604020202020204" pitchFamily="34" charset="0"/>
                <a:buChar char="•"/>
                <a:defRPr sz="600"/>
              </a:lvl1pPr>
            </a:lstStyle>
            <a:p>
              <a:r>
                <a:rPr lang="en-US" sz="750" dirty="0" smtClean="0"/>
                <a:t>Re-compute the Performance metrics for both Pilot &amp; Control groups</a:t>
              </a:r>
            </a:p>
            <a:p>
              <a:endParaRPr lang="en-US" sz="750" dirty="0"/>
            </a:p>
            <a:p>
              <a:r>
                <a:rPr lang="en-US" sz="750" dirty="0" smtClean="0"/>
                <a:t>Comparative study of the metrics</a:t>
              </a:r>
            </a:p>
            <a:p>
              <a:endParaRPr lang="en-US" sz="750" dirty="0"/>
            </a:p>
            <a:p>
              <a:r>
                <a:rPr lang="en-US" sz="750" dirty="0" smtClean="0"/>
                <a:t>Plan to incorporate Pilot group feedback into the model</a:t>
              </a:r>
              <a:endParaRPr lang="en-US" sz="750" dirty="0"/>
            </a:p>
          </p:txBody>
        </p:sp>
        <p:sp>
          <p:nvSpPr>
            <p:cNvPr id="125" name="Rounded Rectangle 124"/>
            <p:cNvSpPr/>
            <p:nvPr/>
          </p:nvSpPr>
          <p:spPr>
            <a:xfrm>
              <a:off x="7206221" y="2967087"/>
              <a:ext cx="1864964" cy="1738263"/>
            </a:xfrm>
            <a:prstGeom prst="roundRect">
              <a:avLst>
                <a:gd name="adj" fmla="val 12649"/>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6" name="TextBox 125"/>
          <p:cNvSpPr txBox="1"/>
          <p:nvPr/>
        </p:nvSpPr>
        <p:spPr>
          <a:xfrm>
            <a:off x="5117792" y="2475955"/>
            <a:ext cx="1927022" cy="184666"/>
          </a:xfrm>
          <a:prstGeom prst="rect">
            <a:avLst/>
          </a:prstGeom>
          <a:noFill/>
        </p:spPr>
        <p:txBody>
          <a:bodyPr wrap="square" lIns="0" rtlCol="0">
            <a:spAutoFit/>
          </a:bodyPr>
          <a:lstStyle/>
          <a:p>
            <a:pPr algn="ctr"/>
            <a:r>
              <a:rPr lang="en-US" sz="600" b="1" dirty="0" smtClean="0"/>
              <a:t>Length of the Pilot Period : 8 weeks  ~ 12 weeks</a:t>
            </a:r>
            <a:endParaRPr lang="en-US" sz="600" b="1" dirty="0"/>
          </a:p>
        </p:txBody>
      </p:sp>
      <p:pic>
        <p:nvPicPr>
          <p:cNvPr id="1030" name="Picture 6" descr="http://www.iconsdb.com/icons/preview/green/filled-flag-xx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6120" y="2330491"/>
            <a:ext cx="299548" cy="299548"/>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http://www.iconsdb.com/icons/preview/green/filled-flag-xxl.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93623" y="2319255"/>
            <a:ext cx="299548" cy="299548"/>
          </a:xfrm>
          <a:prstGeom prst="rect">
            <a:avLst/>
          </a:prstGeom>
          <a:noFill/>
          <a:extLst>
            <a:ext uri="{909E8E84-426E-40DD-AFC4-6F175D3DCCD1}">
              <a14:hiddenFill xmlns:a14="http://schemas.microsoft.com/office/drawing/2010/main">
                <a:solidFill>
                  <a:srgbClr val="FFFFFF"/>
                </a:solidFill>
              </a14:hiddenFill>
            </a:ext>
          </a:extLst>
        </p:spPr>
      </p:pic>
      <p:sp>
        <p:nvSpPr>
          <p:cNvPr id="130" name="TextBox 129"/>
          <p:cNvSpPr txBox="1"/>
          <p:nvPr/>
        </p:nvSpPr>
        <p:spPr>
          <a:xfrm>
            <a:off x="4537271" y="2143095"/>
            <a:ext cx="817245" cy="200055"/>
          </a:xfrm>
          <a:prstGeom prst="rect">
            <a:avLst/>
          </a:prstGeom>
          <a:noFill/>
        </p:spPr>
        <p:txBody>
          <a:bodyPr wrap="square" lIns="0" rtlCol="0">
            <a:spAutoFit/>
          </a:bodyPr>
          <a:lstStyle/>
          <a:p>
            <a:pPr algn="ctr"/>
            <a:r>
              <a:rPr lang="en-US" sz="700" b="1" dirty="0" smtClean="0"/>
              <a:t>Pilot Start</a:t>
            </a:r>
            <a:endParaRPr lang="en-US" sz="700" b="1" dirty="0"/>
          </a:p>
        </p:txBody>
      </p:sp>
      <p:sp>
        <p:nvSpPr>
          <p:cNvPr id="132" name="TextBox 131"/>
          <p:cNvSpPr txBox="1"/>
          <p:nvPr/>
        </p:nvSpPr>
        <p:spPr>
          <a:xfrm>
            <a:off x="6735023" y="2136071"/>
            <a:ext cx="817245" cy="200055"/>
          </a:xfrm>
          <a:prstGeom prst="rect">
            <a:avLst/>
          </a:prstGeom>
          <a:noFill/>
        </p:spPr>
        <p:txBody>
          <a:bodyPr wrap="square" lIns="0" rtlCol="0">
            <a:spAutoFit/>
          </a:bodyPr>
          <a:lstStyle/>
          <a:p>
            <a:pPr algn="ctr"/>
            <a:r>
              <a:rPr lang="en-US" sz="700" b="1" dirty="0" smtClean="0"/>
              <a:t>Pilot End</a:t>
            </a:r>
            <a:endParaRPr lang="en-US" sz="700" b="1" dirty="0"/>
          </a:p>
        </p:txBody>
      </p:sp>
      <p:sp>
        <p:nvSpPr>
          <p:cNvPr id="134" name="Oval 133"/>
          <p:cNvSpPr/>
          <p:nvPr/>
        </p:nvSpPr>
        <p:spPr>
          <a:xfrm>
            <a:off x="3403081" y="2622031"/>
            <a:ext cx="102119" cy="102119"/>
          </a:xfrm>
          <a:prstGeom prst="ellips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5" name="Straight Arrow Connector 134"/>
          <p:cNvCxnSpPr/>
          <p:nvPr/>
        </p:nvCxnSpPr>
        <p:spPr>
          <a:xfrm>
            <a:off x="3139032" y="2681481"/>
            <a:ext cx="823368" cy="0"/>
          </a:xfrm>
          <a:prstGeom prst="straightConnector1">
            <a:avLst/>
          </a:prstGeom>
          <a:ln>
            <a:prstDash val="sysDash"/>
            <a:headEnd type="none" w="med" len="lg"/>
            <a:tailEnd type="none" w="med" len="lg"/>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1091130" y="1739520"/>
            <a:ext cx="814894" cy="814894"/>
            <a:chOff x="7047095" y="1345964"/>
            <a:chExt cx="814894" cy="814894"/>
          </a:xfrm>
        </p:grpSpPr>
        <p:sp>
          <p:nvSpPr>
            <p:cNvPr id="48" name="Oval 47"/>
            <p:cNvSpPr/>
            <p:nvPr/>
          </p:nvSpPr>
          <p:spPr>
            <a:xfrm>
              <a:off x="7047095" y="1345964"/>
              <a:ext cx="814894" cy="814894"/>
            </a:xfrm>
            <a:prstGeom prst="ellipse">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7077091" y="1502147"/>
              <a:ext cx="749441" cy="338554"/>
            </a:xfrm>
            <a:prstGeom prst="rect">
              <a:avLst/>
            </a:prstGeom>
          </p:spPr>
          <p:txBody>
            <a:bodyPr wrap="square">
              <a:spAutoFit/>
            </a:bodyPr>
            <a:lstStyle/>
            <a:p>
              <a:pPr algn="ctr"/>
              <a:r>
                <a:rPr lang="en-US" sz="800" b="1" dirty="0" smtClean="0">
                  <a:solidFill>
                    <a:srgbClr val="000000"/>
                  </a:solidFill>
                  <a:latin typeface="Calibri" panose="020F0502020204030204" pitchFamily="34" charset="0"/>
                </a:rPr>
                <a:t># of </a:t>
              </a:r>
              <a:r>
                <a:rPr lang="en-US" sz="800" b="1" dirty="0" err="1" smtClean="0">
                  <a:solidFill>
                    <a:srgbClr val="000000"/>
                  </a:solidFill>
                  <a:latin typeface="Calibri" panose="020F0502020204030204" pitchFamily="34" charset="0"/>
                </a:rPr>
                <a:t>Opps</a:t>
              </a:r>
              <a:r>
                <a:rPr lang="en-US" sz="800" b="1" dirty="0" smtClean="0">
                  <a:solidFill>
                    <a:srgbClr val="000000"/>
                  </a:solidFill>
                  <a:latin typeface="Calibri" panose="020F0502020204030204" pitchFamily="34" charset="0"/>
                </a:rPr>
                <a:t> Won</a:t>
              </a:r>
              <a:endParaRPr lang="en-US" sz="800" b="1" dirty="0">
                <a:solidFill>
                  <a:srgbClr val="000000"/>
                </a:solidFill>
                <a:latin typeface="Calibri" panose="020F0502020204030204" pitchFamily="34" charset="0"/>
              </a:endParaRPr>
            </a:p>
          </p:txBody>
        </p:sp>
        <p:sp>
          <p:nvSpPr>
            <p:cNvPr id="50" name="Rectangle 49"/>
            <p:cNvSpPr/>
            <p:nvPr/>
          </p:nvSpPr>
          <p:spPr>
            <a:xfrm>
              <a:off x="7121541" y="1765786"/>
              <a:ext cx="690083" cy="261610"/>
            </a:xfrm>
            <a:prstGeom prst="rect">
              <a:avLst/>
            </a:prstGeom>
          </p:spPr>
          <p:txBody>
            <a:bodyPr wrap="square">
              <a:spAutoFit/>
            </a:bodyPr>
            <a:lstStyle/>
            <a:p>
              <a:pPr algn="ctr"/>
              <a:r>
                <a:rPr lang="en-US" sz="1100" b="1" dirty="0" smtClean="0">
                  <a:latin typeface="Calibri" panose="020F0502020204030204" pitchFamily="34" charset="0"/>
                </a:rPr>
                <a:t>3,711</a:t>
              </a:r>
              <a:endParaRPr lang="en-US" sz="1100" b="1" dirty="0">
                <a:latin typeface="Calibri" panose="020F0502020204030204" pitchFamily="34" charset="0"/>
              </a:endParaRPr>
            </a:p>
          </p:txBody>
        </p:sp>
      </p:grpSp>
      <p:cxnSp>
        <p:nvCxnSpPr>
          <p:cNvPr id="8" name="Straight Arrow Connector 7"/>
          <p:cNvCxnSpPr/>
          <p:nvPr/>
        </p:nvCxnSpPr>
        <p:spPr>
          <a:xfrm flipV="1">
            <a:off x="781487" y="2370394"/>
            <a:ext cx="345145" cy="264382"/>
          </a:xfrm>
          <a:prstGeom prst="straightConnector1">
            <a:avLst/>
          </a:prstGeom>
          <a:ln w="25400" cap="sq">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499534" y="4857750"/>
            <a:ext cx="1548466" cy="277485"/>
          </a:xfrm>
          <a:prstGeom prst="rect">
            <a:avLst/>
          </a:prstGeom>
          <a:noFill/>
        </p:spPr>
        <p:txBody>
          <a:bodyPr wrap="square" rtlCol="0">
            <a:spAutoFit/>
          </a:bodyPr>
          <a:lstStyle/>
          <a:p>
            <a:pPr algn="ctr"/>
            <a:r>
              <a:rPr lang="en-US" sz="600" b="1" dirty="0" smtClean="0">
                <a:solidFill>
                  <a:schemeClr val="accent4">
                    <a:lumMod val="25000"/>
                  </a:schemeClr>
                </a:solidFill>
                <a:latin typeface="Calibri" panose="020F0502020204030204" pitchFamily="34" charset="0"/>
              </a:rPr>
              <a:t>*</a:t>
            </a:r>
            <a:r>
              <a:rPr lang="en-US" sz="600" b="1" dirty="0" err="1" smtClean="0">
                <a:solidFill>
                  <a:schemeClr val="accent4">
                    <a:lumMod val="25000"/>
                  </a:schemeClr>
                </a:solidFill>
                <a:latin typeface="Calibri" panose="020F0502020204030204" pitchFamily="34" charset="0"/>
              </a:rPr>
              <a:t>Opps</a:t>
            </a:r>
            <a:r>
              <a:rPr lang="en-US" sz="600" b="1" dirty="0" smtClean="0">
                <a:solidFill>
                  <a:schemeClr val="accent4">
                    <a:lumMod val="25000"/>
                  </a:schemeClr>
                </a:solidFill>
                <a:latin typeface="Calibri" panose="020F0502020204030204" pitchFamily="34" charset="0"/>
              </a:rPr>
              <a:t> that have been committed by Reps at least a month prior</a:t>
            </a:r>
            <a:endParaRPr lang="en-US" sz="600" b="1" dirty="0">
              <a:solidFill>
                <a:schemeClr val="accent4">
                  <a:lumMod val="25000"/>
                </a:schemeClr>
              </a:solidFill>
              <a:latin typeface="Calibri" panose="020F0502020204030204" pitchFamily="34" charset="0"/>
            </a:endParaRPr>
          </a:p>
        </p:txBody>
      </p:sp>
      <p:cxnSp>
        <p:nvCxnSpPr>
          <p:cNvPr id="15" name="Straight Arrow Connector 14"/>
          <p:cNvCxnSpPr/>
          <p:nvPr/>
        </p:nvCxnSpPr>
        <p:spPr>
          <a:xfrm flipV="1">
            <a:off x="1796261" y="1679149"/>
            <a:ext cx="197023" cy="144047"/>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32195" y="2553201"/>
            <a:ext cx="906824" cy="814894"/>
            <a:chOff x="5778864" y="1317390"/>
            <a:chExt cx="906824" cy="814894"/>
          </a:xfrm>
        </p:grpSpPr>
        <p:sp>
          <p:nvSpPr>
            <p:cNvPr id="53" name="Oval 52"/>
            <p:cNvSpPr/>
            <p:nvPr/>
          </p:nvSpPr>
          <p:spPr>
            <a:xfrm>
              <a:off x="5819396" y="1317390"/>
              <a:ext cx="814894" cy="814894"/>
            </a:xfrm>
            <a:prstGeom prst="ellipse">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54" name="Rectangle 53"/>
            <p:cNvSpPr/>
            <p:nvPr/>
          </p:nvSpPr>
          <p:spPr>
            <a:xfrm>
              <a:off x="5778864" y="1488250"/>
              <a:ext cx="906824" cy="461665"/>
            </a:xfrm>
            <a:prstGeom prst="rect">
              <a:avLst/>
            </a:prstGeom>
          </p:spPr>
          <p:txBody>
            <a:bodyPr wrap="square">
              <a:spAutoFit/>
            </a:bodyPr>
            <a:lstStyle/>
            <a:p>
              <a:pPr algn="ctr"/>
              <a:r>
                <a:rPr lang="en-US" sz="800" b="1" dirty="0" smtClean="0">
                  <a:solidFill>
                    <a:srgbClr val="000000"/>
                  </a:solidFill>
                  <a:latin typeface="Calibri" panose="020F0502020204030204" pitchFamily="34" charset="0"/>
                </a:rPr>
                <a:t># of </a:t>
              </a:r>
              <a:r>
                <a:rPr lang="en-US" sz="800" b="1" dirty="0" err="1" smtClean="0">
                  <a:solidFill>
                    <a:srgbClr val="000000"/>
                  </a:solidFill>
                  <a:latin typeface="Calibri" panose="020F0502020204030204" pitchFamily="34" charset="0"/>
                </a:rPr>
                <a:t>Opps</a:t>
              </a:r>
              <a:r>
                <a:rPr lang="en-US" sz="800" b="1" dirty="0" smtClean="0">
                  <a:solidFill>
                    <a:srgbClr val="000000"/>
                  </a:solidFill>
                  <a:latin typeface="Calibri" panose="020F0502020204030204" pitchFamily="34" charset="0"/>
                </a:rPr>
                <a:t> Closed in 2017*</a:t>
              </a:r>
              <a:endParaRPr lang="en-US" sz="800" b="1" dirty="0">
                <a:solidFill>
                  <a:srgbClr val="000000"/>
                </a:solidFill>
                <a:latin typeface="Calibri" panose="020F0502020204030204" pitchFamily="34" charset="0"/>
              </a:endParaRPr>
            </a:p>
          </p:txBody>
        </p:sp>
        <p:sp>
          <p:nvSpPr>
            <p:cNvPr id="55" name="Rectangle 54"/>
            <p:cNvSpPr/>
            <p:nvPr/>
          </p:nvSpPr>
          <p:spPr>
            <a:xfrm>
              <a:off x="5872290" y="1723200"/>
              <a:ext cx="733074" cy="261610"/>
            </a:xfrm>
            <a:prstGeom prst="rect">
              <a:avLst/>
            </a:prstGeom>
          </p:spPr>
          <p:txBody>
            <a:bodyPr wrap="square">
              <a:spAutoFit/>
            </a:bodyPr>
            <a:lstStyle/>
            <a:p>
              <a:pPr algn="ctr"/>
              <a:r>
                <a:rPr lang="en-US" sz="1100" b="1" dirty="0" smtClean="0">
                  <a:solidFill>
                    <a:srgbClr val="000000"/>
                  </a:solidFill>
                  <a:latin typeface="Calibri" panose="020F0502020204030204" pitchFamily="34" charset="0"/>
                </a:rPr>
                <a:t>8,956</a:t>
              </a:r>
              <a:endParaRPr lang="en-US" sz="1100" b="1" dirty="0">
                <a:solidFill>
                  <a:srgbClr val="000000"/>
                </a:solidFill>
                <a:latin typeface="Calibri" panose="020F0502020204030204" pitchFamily="34" charset="0"/>
              </a:endParaRPr>
            </a:p>
          </p:txBody>
        </p:sp>
      </p:grpSp>
      <p:grpSp>
        <p:nvGrpSpPr>
          <p:cNvPr id="61" name="Group 60"/>
          <p:cNvGrpSpPr/>
          <p:nvPr/>
        </p:nvGrpSpPr>
        <p:grpSpPr>
          <a:xfrm>
            <a:off x="1106486" y="3373025"/>
            <a:ext cx="814894" cy="814894"/>
            <a:chOff x="5819396" y="1317390"/>
            <a:chExt cx="814894" cy="814894"/>
          </a:xfrm>
        </p:grpSpPr>
        <p:sp>
          <p:nvSpPr>
            <p:cNvPr id="63" name="Oval 62"/>
            <p:cNvSpPr/>
            <p:nvPr/>
          </p:nvSpPr>
          <p:spPr>
            <a:xfrm>
              <a:off x="5819396" y="1317390"/>
              <a:ext cx="814894" cy="814894"/>
            </a:xfrm>
            <a:prstGeom prst="ellipse">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64" name="Rectangle 63"/>
            <p:cNvSpPr/>
            <p:nvPr/>
          </p:nvSpPr>
          <p:spPr>
            <a:xfrm>
              <a:off x="5857734" y="1455494"/>
              <a:ext cx="749441" cy="338554"/>
            </a:xfrm>
            <a:prstGeom prst="rect">
              <a:avLst/>
            </a:prstGeom>
          </p:spPr>
          <p:txBody>
            <a:bodyPr wrap="square">
              <a:spAutoFit/>
            </a:bodyPr>
            <a:lstStyle/>
            <a:p>
              <a:pPr algn="ctr"/>
              <a:r>
                <a:rPr lang="en-US" sz="800" b="1" dirty="0" smtClean="0">
                  <a:solidFill>
                    <a:srgbClr val="000000"/>
                  </a:solidFill>
                  <a:latin typeface="Calibri" panose="020F0502020204030204" pitchFamily="34" charset="0"/>
                </a:rPr>
                <a:t># of </a:t>
              </a:r>
              <a:r>
                <a:rPr lang="en-US" sz="800" b="1" dirty="0" err="1" smtClean="0">
                  <a:solidFill>
                    <a:srgbClr val="000000"/>
                  </a:solidFill>
                  <a:latin typeface="Calibri" panose="020F0502020204030204" pitchFamily="34" charset="0"/>
                </a:rPr>
                <a:t>Opps</a:t>
              </a:r>
              <a:r>
                <a:rPr lang="en-US" sz="800" b="1" dirty="0" smtClean="0">
                  <a:solidFill>
                    <a:srgbClr val="000000"/>
                  </a:solidFill>
                  <a:latin typeface="Calibri" panose="020F0502020204030204" pitchFamily="34" charset="0"/>
                </a:rPr>
                <a:t> Lost/</a:t>
              </a:r>
              <a:r>
                <a:rPr lang="en-US" sz="800" b="1" dirty="0" err="1" smtClean="0">
                  <a:solidFill>
                    <a:srgbClr val="000000"/>
                  </a:solidFill>
                  <a:latin typeface="Calibri" panose="020F0502020204030204" pitchFamily="34" charset="0"/>
                </a:rPr>
                <a:t>Disq</a:t>
              </a:r>
              <a:endParaRPr lang="en-US" sz="800" b="1" dirty="0">
                <a:solidFill>
                  <a:srgbClr val="000000"/>
                </a:solidFill>
                <a:latin typeface="Calibri" panose="020F0502020204030204" pitchFamily="34" charset="0"/>
              </a:endParaRPr>
            </a:p>
          </p:txBody>
        </p:sp>
        <p:sp>
          <p:nvSpPr>
            <p:cNvPr id="67" name="Rectangle 66"/>
            <p:cNvSpPr/>
            <p:nvPr/>
          </p:nvSpPr>
          <p:spPr>
            <a:xfrm>
              <a:off x="5872290" y="1745469"/>
              <a:ext cx="733074" cy="261610"/>
            </a:xfrm>
            <a:prstGeom prst="rect">
              <a:avLst/>
            </a:prstGeom>
          </p:spPr>
          <p:txBody>
            <a:bodyPr wrap="square">
              <a:spAutoFit/>
            </a:bodyPr>
            <a:lstStyle/>
            <a:p>
              <a:pPr algn="ctr"/>
              <a:r>
                <a:rPr lang="en-US" sz="1100" b="1" dirty="0" smtClean="0">
                  <a:solidFill>
                    <a:srgbClr val="000000"/>
                  </a:solidFill>
                  <a:latin typeface="Calibri" panose="020F0502020204030204" pitchFamily="34" charset="0"/>
                </a:rPr>
                <a:t>5,245</a:t>
              </a:r>
              <a:endParaRPr lang="en-US" sz="1100" b="1" dirty="0">
                <a:solidFill>
                  <a:srgbClr val="000000"/>
                </a:solidFill>
                <a:latin typeface="Calibri" panose="020F0502020204030204" pitchFamily="34" charset="0"/>
              </a:endParaRPr>
            </a:p>
          </p:txBody>
        </p:sp>
      </p:grpSp>
      <p:grpSp>
        <p:nvGrpSpPr>
          <p:cNvPr id="7" name="Group 6"/>
          <p:cNvGrpSpPr/>
          <p:nvPr/>
        </p:nvGrpSpPr>
        <p:grpSpPr>
          <a:xfrm>
            <a:off x="1877399" y="1064352"/>
            <a:ext cx="999951" cy="814894"/>
            <a:chOff x="2086250" y="880747"/>
            <a:chExt cx="999951" cy="814894"/>
          </a:xfrm>
        </p:grpSpPr>
        <p:sp>
          <p:nvSpPr>
            <p:cNvPr id="69" name="Oval 68"/>
            <p:cNvSpPr/>
            <p:nvPr/>
          </p:nvSpPr>
          <p:spPr>
            <a:xfrm>
              <a:off x="2171192" y="880747"/>
              <a:ext cx="814894" cy="814894"/>
            </a:xfrm>
            <a:prstGeom prst="ellipse">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350905" y="1308545"/>
              <a:ext cx="481222" cy="353943"/>
            </a:xfrm>
            <a:prstGeom prst="rect">
              <a:avLst/>
            </a:prstGeom>
          </p:spPr>
          <p:txBody>
            <a:bodyPr wrap="none">
              <a:spAutoFit/>
            </a:bodyPr>
            <a:lstStyle/>
            <a:p>
              <a:pPr algn="ctr"/>
              <a:r>
                <a:rPr lang="en-US" sz="1000" b="1" dirty="0" smtClean="0">
                  <a:latin typeface="Calibri" panose="020F0502020204030204" pitchFamily="34" charset="0"/>
                </a:rPr>
                <a:t>2,640</a:t>
              </a:r>
            </a:p>
            <a:p>
              <a:pPr algn="ctr"/>
              <a:r>
                <a:rPr lang="en-US" sz="700" dirty="0" smtClean="0">
                  <a:latin typeface="Calibri" panose="020F0502020204030204" pitchFamily="34" charset="0"/>
                </a:rPr>
                <a:t>(71.2%)</a:t>
              </a:r>
              <a:endParaRPr lang="en-US" sz="700" dirty="0">
                <a:latin typeface="Calibri" panose="020F0502020204030204" pitchFamily="34" charset="0"/>
              </a:endParaRPr>
            </a:p>
          </p:txBody>
        </p:sp>
        <p:sp>
          <p:nvSpPr>
            <p:cNvPr id="20" name="TextBox 19"/>
            <p:cNvSpPr txBox="1"/>
            <p:nvPr/>
          </p:nvSpPr>
          <p:spPr>
            <a:xfrm>
              <a:off x="2086250" y="1063645"/>
              <a:ext cx="999951" cy="307777"/>
            </a:xfrm>
            <a:prstGeom prst="rect">
              <a:avLst/>
            </a:prstGeom>
            <a:noFill/>
          </p:spPr>
          <p:txBody>
            <a:bodyPr wrap="square" rtlCol="0">
              <a:spAutoFit/>
            </a:bodyPr>
            <a:lstStyle/>
            <a:p>
              <a:pPr algn="ctr"/>
              <a:r>
                <a:rPr lang="en-US" sz="700" b="1" dirty="0" smtClean="0">
                  <a:latin typeface="Calibri" panose="020F0502020204030204" pitchFamily="34" charset="0"/>
                </a:rPr>
                <a:t>Correctly predicted by BI Score</a:t>
              </a:r>
              <a:endParaRPr lang="en-US" sz="700" b="1" dirty="0">
                <a:latin typeface="Calibri" panose="020F0502020204030204" pitchFamily="34" charset="0"/>
              </a:endParaRPr>
            </a:p>
          </p:txBody>
        </p:sp>
      </p:grpSp>
      <p:grpSp>
        <p:nvGrpSpPr>
          <p:cNvPr id="9" name="Group 8"/>
          <p:cNvGrpSpPr/>
          <p:nvPr/>
        </p:nvGrpSpPr>
        <p:grpSpPr>
          <a:xfrm>
            <a:off x="1986485" y="2232741"/>
            <a:ext cx="909046" cy="814894"/>
            <a:chOff x="2185288" y="2116839"/>
            <a:chExt cx="909046" cy="814894"/>
          </a:xfrm>
        </p:grpSpPr>
        <p:sp>
          <p:nvSpPr>
            <p:cNvPr id="70" name="Oval 69"/>
            <p:cNvSpPr/>
            <p:nvPr/>
          </p:nvSpPr>
          <p:spPr>
            <a:xfrm>
              <a:off x="2233106" y="2116839"/>
              <a:ext cx="814894" cy="814894"/>
            </a:xfrm>
            <a:prstGeom prst="ellipse">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2185288" y="2216506"/>
              <a:ext cx="909046" cy="307777"/>
            </a:xfrm>
            <a:prstGeom prst="rect">
              <a:avLst/>
            </a:prstGeom>
            <a:noFill/>
          </p:spPr>
          <p:txBody>
            <a:bodyPr wrap="square" rtlCol="0">
              <a:spAutoFit/>
            </a:bodyPr>
            <a:lstStyle/>
            <a:p>
              <a:pPr algn="ctr"/>
              <a:r>
                <a:rPr lang="en-US" sz="700" b="1" dirty="0" smtClean="0">
                  <a:latin typeface="Calibri" panose="020F0502020204030204" pitchFamily="34" charset="0"/>
                </a:rPr>
                <a:t>Correctly committed by Reps</a:t>
              </a:r>
              <a:endParaRPr lang="en-US" sz="700" b="1" dirty="0">
                <a:latin typeface="Calibri" panose="020F0502020204030204" pitchFamily="34" charset="0"/>
              </a:endParaRPr>
            </a:p>
          </p:txBody>
        </p:sp>
        <p:sp>
          <p:nvSpPr>
            <p:cNvPr id="72" name="Rectangle 71"/>
            <p:cNvSpPr/>
            <p:nvPr/>
          </p:nvSpPr>
          <p:spPr>
            <a:xfrm>
              <a:off x="2399199" y="2457803"/>
              <a:ext cx="481222" cy="353943"/>
            </a:xfrm>
            <a:prstGeom prst="rect">
              <a:avLst/>
            </a:prstGeom>
          </p:spPr>
          <p:txBody>
            <a:bodyPr wrap="none">
              <a:spAutoFit/>
            </a:bodyPr>
            <a:lstStyle/>
            <a:p>
              <a:pPr algn="ctr"/>
              <a:r>
                <a:rPr lang="en-US" sz="1000" b="1" dirty="0" smtClean="0">
                  <a:latin typeface="Calibri" panose="020F0502020204030204" pitchFamily="34" charset="0"/>
                </a:rPr>
                <a:t>2,270</a:t>
              </a:r>
            </a:p>
            <a:p>
              <a:pPr algn="ctr"/>
              <a:r>
                <a:rPr lang="en-US" sz="700" dirty="0" smtClean="0">
                  <a:latin typeface="Calibri" panose="020F0502020204030204" pitchFamily="34" charset="0"/>
                </a:rPr>
                <a:t>(61.2%)</a:t>
              </a:r>
              <a:endParaRPr lang="en-US" sz="700" dirty="0">
                <a:latin typeface="Calibri" panose="020F0502020204030204" pitchFamily="34" charset="0"/>
              </a:endParaRPr>
            </a:p>
          </p:txBody>
        </p:sp>
      </p:grpSp>
      <p:cxnSp>
        <p:nvCxnSpPr>
          <p:cNvPr id="73" name="Straight Arrow Connector 72"/>
          <p:cNvCxnSpPr/>
          <p:nvPr/>
        </p:nvCxnSpPr>
        <p:spPr>
          <a:xfrm>
            <a:off x="1807512" y="2449627"/>
            <a:ext cx="197023" cy="144047"/>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1942497" y="3807632"/>
            <a:ext cx="152314" cy="1"/>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029298" y="3364877"/>
            <a:ext cx="999951" cy="814894"/>
            <a:chOff x="2144201" y="3562350"/>
            <a:chExt cx="999951" cy="814894"/>
          </a:xfrm>
        </p:grpSpPr>
        <p:sp>
          <p:nvSpPr>
            <p:cNvPr id="75" name="Oval 74"/>
            <p:cNvSpPr/>
            <p:nvPr/>
          </p:nvSpPr>
          <p:spPr>
            <a:xfrm>
              <a:off x="2232363" y="3562350"/>
              <a:ext cx="814894" cy="814894"/>
            </a:xfrm>
            <a:prstGeom prst="ellipse">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76" name="Rectangle 75"/>
            <p:cNvSpPr/>
            <p:nvPr/>
          </p:nvSpPr>
          <p:spPr>
            <a:xfrm>
              <a:off x="2405516" y="3984605"/>
              <a:ext cx="481222" cy="353943"/>
            </a:xfrm>
            <a:prstGeom prst="rect">
              <a:avLst/>
            </a:prstGeom>
          </p:spPr>
          <p:txBody>
            <a:bodyPr wrap="none">
              <a:spAutoFit/>
            </a:bodyPr>
            <a:lstStyle/>
            <a:p>
              <a:pPr algn="ctr"/>
              <a:r>
                <a:rPr lang="en-US" sz="1000" b="1" dirty="0" smtClean="0">
                  <a:latin typeface="Calibri" panose="020F0502020204030204" pitchFamily="34" charset="0"/>
                </a:rPr>
                <a:t>4,437</a:t>
              </a:r>
            </a:p>
            <a:p>
              <a:pPr algn="ctr"/>
              <a:r>
                <a:rPr lang="en-US" sz="700" dirty="0" smtClean="0">
                  <a:latin typeface="Calibri" panose="020F0502020204030204" pitchFamily="34" charset="0"/>
                </a:rPr>
                <a:t>(82.4%)</a:t>
              </a:r>
              <a:endParaRPr lang="en-US" sz="700" dirty="0">
                <a:latin typeface="Calibri" panose="020F0502020204030204" pitchFamily="34" charset="0"/>
              </a:endParaRPr>
            </a:p>
          </p:txBody>
        </p:sp>
        <p:sp>
          <p:nvSpPr>
            <p:cNvPr id="78" name="TextBox 77"/>
            <p:cNvSpPr txBox="1"/>
            <p:nvPr/>
          </p:nvSpPr>
          <p:spPr>
            <a:xfrm>
              <a:off x="2144201" y="3763285"/>
              <a:ext cx="999951" cy="307777"/>
            </a:xfrm>
            <a:prstGeom prst="rect">
              <a:avLst/>
            </a:prstGeom>
            <a:noFill/>
          </p:spPr>
          <p:txBody>
            <a:bodyPr wrap="square" rtlCol="0">
              <a:spAutoFit/>
            </a:bodyPr>
            <a:lstStyle/>
            <a:p>
              <a:pPr algn="ctr"/>
              <a:r>
                <a:rPr lang="en-US" sz="700" b="1" dirty="0" smtClean="0">
                  <a:latin typeface="Calibri" panose="020F0502020204030204" pitchFamily="34" charset="0"/>
                </a:rPr>
                <a:t>Correctly predicted by BI Score</a:t>
              </a:r>
              <a:endParaRPr lang="en-US" sz="700" b="1" dirty="0">
                <a:latin typeface="Calibri" panose="020F0502020204030204" pitchFamily="34" charset="0"/>
              </a:endParaRPr>
            </a:p>
          </p:txBody>
        </p:sp>
      </p:grpSp>
      <p:cxnSp>
        <p:nvCxnSpPr>
          <p:cNvPr id="80" name="Straight Arrow Connector 79"/>
          <p:cNvCxnSpPr/>
          <p:nvPr/>
        </p:nvCxnSpPr>
        <p:spPr>
          <a:xfrm>
            <a:off x="787926" y="3289745"/>
            <a:ext cx="345145" cy="264382"/>
          </a:xfrm>
          <a:prstGeom prst="straightConnector1">
            <a:avLst/>
          </a:prstGeom>
          <a:ln w="25400" cap="sq">
            <a:prstDash val="solid"/>
            <a:roun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174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_1">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Arial"/>
        <a:ea typeface=""/>
        <a:cs typeface=""/>
      </a:majorFont>
      <a:minorFont>
        <a:latin typeface="Arial"/>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26245</TotalTime>
  <Words>890</Words>
  <Application>Microsoft Office PowerPoint</Application>
  <PresentationFormat>On-screen Show (16:9)</PresentationFormat>
  <Paragraphs>192</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New_1</vt:lpstr>
      <vt:lpstr>Sales Funnel  So far…</vt:lpstr>
      <vt:lpstr>PowerPoint Presentation</vt:lpstr>
      <vt:lpstr>PowerPoint Presentation</vt:lpstr>
      <vt:lpstr>PowerPoint Presentation</vt:lpstr>
      <vt:lpstr>BI Scoring Model</vt:lpstr>
      <vt:lpstr>PowerPoint Presentation</vt:lpstr>
    </vt:vector>
  </TitlesOfParts>
  <Company>Verizon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Aggarwal, Minakshi</dc:creator>
  <cp:lastModifiedBy>Kukreja, Bharti</cp:lastModifiedBy>
  <cp:revision>115</cp:revision>
  <dcterms:created xsi:type="dcterms:W3CDTF">2017-04-02T16:51:26Z</dcterms:created>
  <dcterms:modified xsi:type="dcterms:W3CDTF">2018-01-05T10:08:37Z</dcterms:modified>
</cp:coreProperties>
</file>