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legio-bourbaki.com/" TargetMode="External"/><Relationship Id="rId5" Type="http://schemas.openxmlformats.org/officeDocument/2006/relationships/hyperlink" Target="https://github.com/AnIsAsPe/ClassificadorCancerEsofago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4467920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 Cancer </a:t>
            </a:r>
            <a:r>
              <a:rPr lang="en-US" dirty="0" err="1"/>
              <a:t>Classiffier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es-AR" dirty="0" err="1"/>
              <a:t>Perceptron</a:t>
            </a:r>
            <a:r>
              <a:rPr lang="es-AR" dirty="0"/>
              <a:t> (</a:t>
            </a:r>
            <a:r>
              <a:rPr lang="es-AR" dirty="0" err="1"/>
              <a:t>Classical</a:t>
            </a:r>
            <a:r>
              <a:rPr lang="es-AR" dirty="0"/>
              <a:t> </a:t>
            </a:r>
            <a:r>
              <a:rPr lang="es-AR" dirty="0" err="1"/>
              <a:t>Supervised</a:t>
            </a:r>
            <a:r>
              <a:rPr lang="es-AR" dirty="0"/>
              <a:t> Machine </a:t>
            </a:r>
            <a:r>
              <a:rPr lang="es-AR" dirty="0" err="1"/>
              <a:t>Learning</a:t>
            </a:r>
            <a:r>
              <a:rPr lang="es-AR" dirty="0"/>
              <a:t>)</a:t>
            </a:r>
          </a:p>
          <a:p>
            <a:r>
              <a:rPr lang="es-AR" dirty="0"/>
              <a:t>2) Quantum </a:t>
            </a:r>
            <a:r>
              <a:rPr lang="es-AR" dirty="0" err="1"/>
              <a:t>Convolutional</a:t>
            </a:r>
            <a:r>
              <a:rPr lang="es-AR" dirty="0"/>
              <a:t> Neural Network (QCNN) –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10329" y="641285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DBC794-0BBA-CFFC-7F20-477B10E7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" y="702259"/>
            <a:ext cx="4365862" cy="2855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9B1F5-2C3F-8E03-1E8F-EF609135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7" y="3667248"/>
            <a:ext cx="3722830" cy="26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47" y="0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Observations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13447" y="629551"/>
            <a:ext cx="72839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-The hybrid neural network has </a:t>
            </a:r>
            <a:r>
              <a:rPr lang="en-US" dirty="0">
                <a:latin typeface="Consolas" panose="020B0609020204030204" pitchFamily="49" charset="0"/>
              </a:rPr>
              <a:t>better</a:t>
            </a:r>
            <a:r>
              <a:rPr lang="en-US" b="0" dirty="0">
                <a:effectLst/>
                <a:latin typeface="Consolas" panose="020B0609020204030204" pitchFamily="49" charset="0"/>
              </a:rPr>
              <a:t> accuracy than the perceptron. Recall that the input to the perceptron is a matrix representing grayscale images while the input to the neural network is a [3, 260, 260] tensor.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-By vectorizing the image, the Perceptron loses information about the image, although it can be reconstructed. The neural network works with the complete information of the image.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-Could be possible to optimize hyperparameters and architecture of the quantum convolutional neural network.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-There is no quantum entanglement in the circuit.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-The quantum circuit could be improved with more layers.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-This model is built only with educational purposes.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59930-3ED3-FB07-1805-F7C175B7FCE0}"/>
              </a:ext>
            </a:extLst>
          </p:cNvPr>
          <p:cNvSpPr txBox="1">
            <a:spLocks/>
          </p:cNvSpPr>
          <p:nvPr/>
        </p:nvSpPr>
        <p:spPr>
          <a:xfrm>
            <a:off x="113447" y="6306532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AR" sz="4200" dirty="0" err="1"/>
              <a:t>References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5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4. Machine Learning for the Working Analyst - Colegio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Mexico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https://www.colegio-bourbaki.com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- LinkedIn: Colegio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Bourbaki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" y="1852990"/>
            <a:ext cx="6299017" cy="22886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Problem:</a:t>
            </a:r>
            <a:br>
              <a:rPr lang="en-US" sz="4200" dirty="0"/>
            </a:br>
            <a:r>
              <a:rPr lang="en-US" sz="4200" dirty="0"/>
              <a:t>classifying esophageal cancer images in a binary manner from a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830B-6E9C-12C6-B518-33B5D763E0F7}"/>
              </a:ext>
            </a:extLst>
          </p:cNvPr>
          <p:cNvSpPr txBox="1">
            <a:spLocks/>
          </p:cNvSpPr>
          <p:nvPr/>
        </p:nvSpPr>
        <p:spPr>
          <a:xfrm>
            <a:off x="266170" y="6104633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674" y="445057"/>
            <a:ext cx="7898152" cy="682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[3, 260, 260] images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" y="1432873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138681" y="5556391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3337A4-0EFF-888D-8343-8347BEFC70AE}"/>
              </a:ext>
            </a:extLst>
          </p:cNvPr>
          <p:cNvSpPr txBox="1">
            <a:spLocks/>
          </p:cNvSpPr>
          <p:nvPr/>
        </p:nvSpPr>
        <p:spPr>
          <a:xfrm>
            <a:off x="100494" y="639212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Perceptron</a:t>
            </a:r>
            <a:endParaRPr lang="en-US" sz="4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n-US" dirty="0"/>
              <a:t>Binary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One-Layer</a:t>
            </a:r>
            <a:r>
              <a:rPr lang="es-E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50CB68D-DBDC-FC2C-73FD-C2D4706E152C}"/>
              </a:ext>
            </a:extLst>
          </p:cNvPr>
          <p:cNvSpPr txBox="1">
            <a:spLocks/>
          </p:cNvSpPr>
          <p:nvPr/>
        </p:nvSpPr>
        <p:spPr>
          <a:xfrm>
            <a:off x="439241" y="619590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  </a:t>
            </a:r>
            <a:r>
              <a:rPr lang="es-AR" sz="4200" dirty="0" err="1"/>
              <a:t>Perceptron</a:t>
            </a:r>
            <a:r>
              <a:rPr lang="es-AR" sz="4200" dirty="0"/>
              <a:t>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(3544,) Healthy Tissue: 1043 Cancer: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Y: (1519,) Healthy Tissue : 426 Cancer: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95.49%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732472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Matrix </a:t>
            </a:r>
            <a:r>
              <a:rPr lang="es-AR" sz="1500" dirty="0" err="1"/>
              <a:t>Confusion</a:t>
            </a: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1F838-2EE4-B4AF-E51D-B7A7E5102187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75C8C7-9C38-CE4F-98E2-A388CB4FF386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r>
              <a:rPr lang="es-AR" sz="4200" dirty="0"/>
              <a:t> &amp; </a:t>
            </a:r>
            <a:r>
              <a:rPr lang="es-AR" sz="4200" dirty="0" err="1"/>
              <a:t>Circuit</a:t>
            </a:r>
            <a:endParaRPr lang="en-US" sz="4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7" y="4806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Overwiew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17B9FF79-9199-4A60-6364-74CB026E5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0" y="724568"/>
            <a:ext cx="4248636" cy="5612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46328-DA1A-2DF1-789C-4977EDF36AD5}"/>
              </a:ext>
            </a:extLst>
          </p:cNvPr>
          <p:cNvSpPr txBox="1"/>
          <p:nvPr/>
        </p:nvSpPr>
        <p:spPr>
          <a:xfrm>
            <a:off x="5191715" y="672458"/>
            <a:ext cx="7315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Net(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(conv1): Conv2d(3, 24,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(conv2): Conv2d(24, 48,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=(5, 5), stride=(1, 1))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(dropout): Dropout2d(p=0.5,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=False)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(fc1):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=184512,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bias=True)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(fc2):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=512,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=2, bias=True) 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qnn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):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TorchConnector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(fc3): Linear(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=1, bias=True)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04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16" y="25895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QCNN </a:t>
            </a:r>
            <a:r>
              <a:rPr lang="es-AR" sz="4200" dirty="0" err="1"/>
              <a:t>Results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1088637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images. Input Tensor[3,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images. Input Tensor[3,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282110" y="4298451"/>
            <a:ext cx="3857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Training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99.82%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Test Set 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98.8%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CEAD-C2E2-52C3-D9F4-C09965B66571}"/>
              </a:ext>
            </a:extLst>
          </p:cNvPr>
          <p:cNvSpPr txBox="1"/>
          <p:nvPr/>
        </p:nvSpPr>
        <p:spPr>
          <a:xfrm>
            <a:off x="199916" y="2452978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5B29-A07C-B7C8-5F79-FD415504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890837"/>
            <a:ext cx="5476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611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Grandview</vt:lpstr>
      <vt:lpstr>Wingdings</vt:lpstr>
      <vt:lpstr>CosineVTI</vt:lpstr>
      <vt:lpstr>Image Cancer Classiffier</vt:lpstr>
      <vt:lpstr>Problem: classifying esophageal cancer images in a binary manner from a dataset</vt:lpstr>
      <vt:lpstr>DataSet = 5063 [3, 260, 260] images</vt:lpstr>
      <vt:lpstr>Perceptron</vt:lpstr>
      <vt:lpstr>  Perceptron Results</vt:lpstr>
      <vt:lpstr>Hybrid Neural Network</vt:lpstr>
      <vt:lpstr>Quantum Node &amp; Circuit</vt:lpstr>
      <vt:lpstr>Net Overwiew</vt:lpstr>
      <vt:lpstr>QCNN Results</vt:lpstr>
      <vt:lpstr>QCNN Results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7</cp:revision>
  <dcterms:created xsi:type="dcterms:W3CDTF">2022-10-26T23:58:46Z</dcterms:created>
  <dcterms:modified xsi:type="dcterms:W3CDTF">2022-10-28T19:56:11Z</dcterms:modified>
</cp:coreProperties>
</file>