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1" d="100"/>
          <a:sy n="51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AC88-21A7-4602-A80A-5066433728BC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F4537-542F-4B78-BA4A-3124A06B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25" y="9387840"/>
            <a:ext cx="7770376" cy="67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290330"/>
            <a:ext cx="7770376" cy="9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516" y="1113130"/>
            <a:ext cx="6412230" cy="52303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800" spc="-4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82" y="6534911"/>
            <a:ext cx="6412230" cy="167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40" cap="all" spc="170" baseline="0">
                <a:solidFill>
                  <a:schemeClr val="tx2"/>
                </a:solidFill>
                <a:latin typeface="+mj-lt"/>
              </a:defRPr>
            </a:lvl1pPr>
            <a:lvl2pPr marL="388620" indent="0" algn="ctr">
              <a:buNone/>
              <a:defRPr sz="2040"/>
            </a:lvl2pPr>
            <a:lvl3pPr marL="777240" indent="0" algn="ctr">
              <a:buNone/>
              <a:defRPr sz="2040"/>
            </a:lvl3pPr>
            <a:lvl4pPr marL="1165860" indent="0" algn="ctr">
              <a:buNone/>
              <a:defRPr sz="1700"/>
            </a:lvl4pPr>
            <a:lvl5pPr marL="1554480" indent="0" algn="ctr">
              <a:buNone/>
              <a:defRPr sz="1700"/>
            </a:lvl5pPr>
            <a:lvl6pPr marL="1943100" indent="0" algn="ctr">
              <a:buNone/>
              <a:defRPr sz="1700"/>
            </a:lvl6pPr>
            <a:lvl7pPr marL="2331720" indent="0" algn="ctr">
              <a:buNone/>
              <a:defRPr sz="1700"/>
            </a:lvl7pPr>
            <a:lvl8pPr marL="2720340" indent="0" algn="ctr">
              <a:buNone/>
              <a:defRPr sz="1700"/>
            </a:lvl8pPr>
            <a:lvl9pPr marL="3108960" indent="0" algn="ctr">
              <a:buNone/>
              <a:defRPr sz="17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9882" y="6370320"/>
            <a:ext cx="629564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9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25" y="9387840"/>
            <a:ext cx="7770376" cy="67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290330"/>
            <a:ext cx="7770376" cy="9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08344"/>
            <a:ext cx="1675924" cy="8444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08343"/>
            <a:ext cx="4930616" cy="844421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25" y="9387840"/>
            <a:ext cx="7770376" cy="67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9290330"/>
            <a:ext cx="7770376" cy="9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1113130"/>
            <a:ext cx="6412230" cy="52303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6531254"/>
            <a:ext cx="6412230" cy="167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040" cap="all" spc="170" baseline="0">
                <a:solidFill>
                  <a:schemeClr val="tx2"/>
                </a:solidFill>
                <a:latin typeface="+mj-lt"/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69882" y="6370320"/>
            <a:ext cx="629564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9516" y="420353"/>
            <a:ext cx="6412230" cy="21277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2707077"/>
            <a:ext cx="3147822" cy="59009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924" y="2707080"/>
            <a:ext cx="3147822" cy="59009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99516" y="420353"/>
            <a:ext cx="6412230" cy="21277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2707543"/>
            <a:ext cx="3147822" cy="107988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700" b="0" cap="all" baseline="0">
                <a:solidFill>
                  <a:schemeClr val="tx2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" y="3787423"/>
            <a:ext cx="3147822" cy="48205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3924" y="2707543"/>
            <a:ext cx="3147822" cy="107988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700" b="0" cap="all" baseline="0">
                <a:solidFill>
                  <a:schemeClr val="tx2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924" y="3787423"/>
            <a:ext cx="3147822" cy="48205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1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" y="9387840"/>
            <a:ext cx="7770376" cy="67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9290330"/>
            <a:ext cx="7770376" cy="9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0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2582379" cy="1005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75545" y="0"/>
            <a:ext cx="40805" cy="100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" y="871727"/>
            <a:ext cx="2040255" cy="3352800"/>
          </a:xfrm>
        </p:spPr>
        <p:txBody>
          <a:bodyPr anchor="b">
            <a:normAutofit/>
          </a:bodyPr>
          <a:lstStyle>
            <a:lvl1pPr>
              <a:defRPr sz="306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202" y="1072896"/>
            <a:ext cx="4257984" cy="77114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465" y="4291584"/>
            <a:ext cx="2040255" cy="49560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75">
                <a:solidFill>
                  <a:srgbClr val="FFFFFF"/>
                </a:solidFill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764" y="9474353"/>
            <a:ext cx="1669301" cy="535517"/>
          </a:xfrm>
        </p:spPr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0382" y="9474353"/>
            <a:ext cx="2963228" cy="53551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264400"/>
            <a:ext cx="7770376" cy="279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7208778"/>
            <a:ext cx="7770376" cy="9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7443216"/>
            <a:ext cx="6451092" cy="1207008"/>
          </a:xfrm>
        </p:spPr>
        <p:txBody>
          <a:bodyPr tIns="0" bIns="0" anchor="b">
            <a:noAutofit/>
          </a:bodyPr>
          <a:lstStyle>
            <a:lvl1pPr>
              <a:defRPr sz="306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772391" cy="7208778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720">
                <a:solidFill>
                  <a:schemeClr val="bg1"/>
                </a:solidFill>
              </a:defRPr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515" y="8663635"/>
            <a:ext cx="6451092" cy="8717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10"/>
              </a:spcAft>
              <a:buNone/>
              <a:defRPr sz="1275">
                <a:solidFill>
                  <a:srgbClr val="FFFFFF"/>
                </a:solidFill>
              </a:defRPr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87840"/>
            <a:ext cx="7772401" cy="670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290329"/>
            <a:ext cx="7772401" cy="96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420353"/>
            <a:ext cx="6412230" cy="212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5" y="2707077"/>
            <a:ext cx="6412231" cy="59009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9517" y="9474353"/>
            <a:ext cx="157607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9943" y="9474353"/>
            <a:ext cx="307453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1543" y="9474353"/>
            <a:ext cx="83641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3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60877" y="2548839"/>
            <a:ext cx="63539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7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4080" kern="1200" spc="-4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7724" indent="-77724" algn="l" defTabSz="777240" rtl="0" eaLnBrk="1" latinLnBrk="0" hangingPunct="1">
        <a:lnSpc>
          <a:spcPct val="90000"/>
        </a:lnSpc>
        <a:spcBef>
          <a:spcPts val="1020"/>
        </a:spcBef>
        <a:spcAft>
          <a:spcPts val="17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26441" indent="-155448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81889" indent="-155448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7337" indent="-155448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92785" indent="-155448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35000" indent="-194310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105000" indent="-194310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75000" indent="-194310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45000" indent="-194310" algn="l" defTabSz="777240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Font typeface="Calibri" pitchFamily="34" charset="0"/>
        <a:buChar char="◦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8" y="1500810"/>
            <a:ext cx="6810374" cy="5169027"/>
          </a:xfrm>
          <a:prstGeom prst="rect">
            <a:avLst/>
          </a:prstGeom>
          <a:noFill/>
        </p:spPr>
      </p:pic>
      <p:sp>
        <p:nvSpPr>
          <p:cNvPr id="7" name="Text Box7"/>
          <p:cNvSpPr txBox="1"/>
          <p:nvPr/>
        </p:nvSpPr>
        <p:spPr>
          <a:xfrm>
            <a:off x="2477137" y="531878"/>
            <a:ext cx="2858411" cy="2160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CODEWORK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FREELENCER</a:t>
            </a:r>
            <a:r>
              <a:rPr lang="en-US" altLang="zh-CN" sz="1104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SYSTEM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1618216" y="87082"/>
            <a:ext cx="4702185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600" u="sng" spc="-5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CONTEX LEVEL DIAGRAM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474854" y="1631747"/>
            <a:ext cx="1195840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6031106" y="1645464"/>
            <a:ext cx="65242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1455041" y="2825800"/>
            <a:ext cx="102290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1418466" y="3039159"/>
            <a:ext cx="98270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  <a:r>
              <a:rPr lang="en-US" altLang="zh-CN" sz="996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598295" y="3231183"/>
            <a:ext cx="625236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Success/Fail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400176" y="3423208"/>
            <a:ext cx="93500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3567685" y="2837232"/>
            <a:ext cx="259686" cy="2917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5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0.0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236977" y="3196896"/>
            <a:ext cx="87972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CODEWORK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3212592" y="3431591"/>
            <a:ext cx="936154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118105" y="3666288"/>
            <a:ext cx="112845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MANAGEMENT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386329" y="3897936"/>
            <a:ext cx="58298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4912109" y="2859328"/>
            <a:ext cx="685957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Inquiry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4811525" y="3081832"/>
            <a:ext cx="89614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Inquiry</a:t>
            </a:r>
            <a:r>
              <a:rPr lang="en-US" altLang="zh-CN" sz="996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Reply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4906013" y="3307383"/>
            <a:ext cx="68172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4945635" y="3484168"/>
            <a:ext cx="623632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4773425" y="3665524"/>
            <a:ext cx="102290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4907535" y="3846880"/>
            <a:ext cx="77579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Accept/Denied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1555626" y="6049313"/>
            <a:ext cx="94641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1570866" y="6255054"/>
            <a:ext cx="89614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Inquiry</a:t>
            </a:r>
            <a:r>
              <a:rPr lang="en-US" altLang="zh-CN" sz="996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Reply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1506855" y="6454698"/>
            <a:ext cx="93500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3264411" y="6230291"/>
            <a:ext cx="67967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ADMIN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4735325" y="6070650"/>
            <a:ext cx="107542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Inquiry</a:t>
            </a:r>
            <a:r>
              <a:rPr lang="en-US" altLang="zh-CN" sz="996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4619501" y="6259626"/>
            <a:ext cx="1339341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4672839" y="6454698"/>
            <a:ext cx="1081258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7115302" y="9429371"/>
            <a:ext cx="9162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683003"/>
            <a:ext cx="6944360" cy="6583172"/>
          </a:xfrm>
          <a:prstGeom prst="rect">
            <a:avLst/>
          </a:prstGeom>
          <a:noFill/>
        </p:spPr>
      </p:pic>
      <p:sp>
        <p:nvSpPr>
          <p:cNvPr id="7" name="Text Box7"/>
          <p:cNvSpPr txBox="1"/>
          <p:nvPr/>
        </p:nvSpPr>
        <p:spPr>
          <a:xfrm>
            <a:off x="2477137" y="531878"/>
            <a:ext cx="2858411" cy="2160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CODEWORK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FREELENCER</a:t>
            </a:r>
            <a:r>
              <a:rPr lang="en-US" altLang="zh-CN" sz="1104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SYSTEM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838607" y="231104"/>
            <a:ext cx="6665479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600" u="sng" spc="-5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FIRST LEVEL DIAGRAM FREELANCER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699516" y="1848105"/>
            <a:ext cx="1195840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6078982" y="1826770"/>
            <a:ext cx="1195840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3848736" y="2258061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1.0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722376" y="2624201"/>
            <a:ext cx="1010341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3518027" y="2688972"/>
            <a:ext cx="87742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5049901" y="2573909"/>
            <a:ext cx="127644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1845818" y="3862070"/>
            <a:ext cx="101919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1966214" y="4156201"/>
            <a:ext cx="72045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836545" y="3788539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2.0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810634" y="4330702"/>
            <a:ext cx="43403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</a:t>
            </a:r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4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5209923" y="3859021"/>
            <a:ext cx="95910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5251069" y="4041901"/>
            <a:ext cx="72045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6275578" y="4657219"/>
            <a:ext cx="919098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POST_PRJ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1996696" y="5342128"/>
            <a:ext cx="65370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1800099" y="5566156"/>
            <a:ext cx="102290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3891409" y="5327763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3.0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891409" y="5826000"/>
            <a:ext cx="3613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3793871" y="6059172"/>
            <a:ext cx="51648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5103241" y="5343651"/>
            <a:ext cx="752898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5158107" y="5701792"/>
            <a:ext cx="82253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6037834" y="6367401"/>
            <a:ext cx="1295804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REQUEST_PRJ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3932557" y="6983096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4.0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1839722" y="7285609"/>
            <a:ext cx="107606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5072761" y="7351141"/>
            <a:ext cx="54226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Submitted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3780157" y="7569837"/>
            <a:ext cx="693075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6223764" y="7963410"/>
            <a:ext cx="970715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7115302" y="9429371"/>
            <a:ext cx="9162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1800097"/>
            <a:ext cx="6974840" cy="6544564"/>
          </a:xfrm>
          <a:prstGeom prst="rect">
            <a:avLst/>
          </a:prstGeom>
          <a:noFill/>
        </p:spPr>
      </p:pic>
      <p:sp>
        <p:nvSpPr>
          <p:cNvPr id="7" name="Path7"/>
          <p:cNvSpPr/>
          <p:nvPr/>
        </p:nvSpPr>
        <p:spPr>
          <a:xfrm>
            <a:off x="5862322" y="8370697"/>
            <a:ext cx="1586229" cy="12700"/>
          </a:xfrm>
          <a:custGeom>
            <a:avLst/>
            <a:gdLst/>
            <a:ahLst/>
            <a:cxnLst/>
            <a:rect l="l" t="t" r="r" b="b"/>
            <a:pathLst>
              <a:path w="1586229" h="12700">
                <a:moveTo>
                  <a:pt x="6350" y="6350"/>
                </a:moveTo>
                <a:lnTo>
                  <a:pt x="1579880" y="6350"/>
                </a:lnTo>
              </a:path>
            </a:pathLst>
          </a:custGeom>
          <a:solidFill>
            <a:srgbClr val="000000">
              <a:alpha val="0"/>
            </a:srgbClr>
          </a:solidFill>
          <a:ln w="6350" cap="sq">
            <a:solidFill>
              <a:srgbClr val="000000">
                <a:alpha val="100000"/>
              </a:srgbClr>
            </a:solidFill>
            <a:prstDash val="solid"/>
            <a:miter lim="10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" name="Text Box9"/>
          <p:cNvSpPr txBox="1"/>
          <p:nvPr/>
        </p:nvSpPr>
        <p:spPr>
          <a:xfrm>
            <a:off x="1588589" y="208621"/>
            <a:ext cx="5006179" cy="5386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200" u="sng" spc="-7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FIRST LEVEL DIAGRAM ADMIN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925374" y="1963930"/>
            <a:ext cx="67967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ADMIN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1954024" y="2741549"/>
            <a:ext cx="749757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1940306" y="2942717"/>
            <a:ext cx="72045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1562354" y="3967226"/>
            <a:ext cx="120911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562356" y="4133342"/>
            <a:ext cx="34304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1891537" y="4284218"/>
            <a:ext cx="77579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Accept/Denied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2158237" y="5680456"/>
            <a:ext cx="671466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2168908" y="7402956"/>
            <a:ext cx="780791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  <a:r>
              <a:rPr lang="en-US" altLang="zh-CN" sz="996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806065" y="2215390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1.0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3757294" y="2806320"/>
            <a:ext cx="43544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</a:t>
            </a:r>
            <a:r>
              <a:rPr lang="en-US" altLang="zh-CN" sz="1404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404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3836545" y="3756534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2.0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3588131" y="4224022"/>
            <a:ext cx="835806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Verification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3623185" y="4457194"/>
            <a:ext cx="7734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3889885" y="5358513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3.0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775583" y="5826000"/>
            <a:ext cx="595612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3848734" y="6059172"/>
            <a:ext cx="406330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3932557" y="6993765"/>
            <a:ext cx="29213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4.0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780157" y="7569837"/>
            <a:ext cx="693075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89880" y="1944117"/>
            <a:ext cx="67967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ADMIN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5049903" y="2692781"/>
            <a:ext cx="75078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5077333" y="2903093"/>
            <a:ext cx="72045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6068313" y="3392298"/>
            <a:ext cx="1195840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4985895" y="4093718"/>
            <a:ext cx="120757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5104765" y="5488432"/>
            <a:ext cx="982192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5158107" y="5819140"/>
            <a:ext cx="75103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Client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6400548" y="6484749"/>
            <a:ext cx="65242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5072761" y="7466965"/>
            <a:ext cx="87665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  <a:r>
              <a:rPr lang="en-US" altLang="zh-CN" sz="996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6223764" y="8079234"/>
            <a:ext cx="970715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7115302" y="9429371"/>
            <a:ext cx="9162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726565"/>
            <a:ext cx="7008494" cy="7145654"/>
          </a:xfrm>
          <a:prstGeom prst="rect">
            <a:avLst/>
          </a:prstGeom>
          <a:noFill/>
        </p:spPr>
      </p:pic>
      <p:sp>
        <p:nvSpPr>
          <p:cNvPr id="7" name="Text Box7"/>
          <p:cNvSpPr txBox="1"/>
          <p:nvPr/>
        </p:nvSpPr>
        <p:spPr>
          <a:xfrm>
            <a:off x="865938" y="1902970"/>
            <a:ext cx="65242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8" name="Text Box8"/>
          <p:cNvSpPr txBox="1"/>
          <p:nvPr/>
        </p:nvSpPr>
        <p:spPr>
          <a:xfrm>
            <a:off x="2477137" y="531878"/>
            <a:ext cx="2858411" cy="2160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CODEWORK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FREELENCER</a:t>
            </a:r>
            <a:r>
              <a:rPr lang="en-US" altLang="zh-CN" sz="1104" spc="-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lang="en-US" altLang="zh-CN" sz="1104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0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SYSTEM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1250375" y="170223"/>
            <a:ext cx="557466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600" u="sng" spc="-6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FIRST LEVEL DIAGRAM CLIENT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3786253" y="1940689"/>
            <a:ext cx="2287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1.0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6574283" y="1870966"/>
            <a:ext cx="652423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2144524" y="2314829"/>
            <a:ext cx="68172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2123186" y="2512949"/>
            <a:ext cx="86793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Reject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2080514" y="3706621"/>
            <a:ext cx="75136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2014982" y="3898646"/>
            <a:ext cx="82612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Reject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505834" y="2374645"/>
            <a:ext cx="746038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Registration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3764916" y="3416301"/>
            <a:ext cx="2287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2.0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3696334" y="3830447"/>
            <a:ext cx="372538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</a:t>
            </a:r>
            <a:r>
              <a:rPr lang="en-US" altLang="zh-CN" sz="12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4972179" y="2311781"/>
            <a:ext cx="67050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4940173" y="2589149"/>
            <a:ext cx="867930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Success</a:t>
            </a:r>
            <a:r>
              <a:rPr lang="en-US" altLang="zh-CN" sz="9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Reject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5004183" y="3656330"/>
            <a:ext cx="692113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9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4985893" y="3859021"/>
            <a:ext cx="82612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Reject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6365494" y="4413379"/>
            <a:ext cx="919098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POST_PRJ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830447" y="4841242"/>
            <a:ext cx="228396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3.0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2120137" y="5117846"/>
            <a:ext cx="623632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4953889" y="5105654"/>
            <a:ext cx="752898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3804541" y="5298313"/>
            <a:ext cx="26981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65496" y="5734941"/>
            <a:ext cx="820161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REQ_PRJ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1906778" y="6523228"/>
            <a:ext cx="1004634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1981456" y="6748780"/>
            <a:ext cx="824585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Reject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3851785" y="6296916"/>
            <a:ext cx="2287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4.0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3607943" y="6584568"/>
            <a:ext cx="44403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3607945" y="6785737"/>
            <a:ext cx="50622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3607943" y="6983857"/>
            <a:ext cx="71096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Verification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4854829" y="6561328"/>
            <a:ext cx="1068626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Freelanceer</a:t>
            </a:r>
            <a:r>
              <a:rPr lang="en-US" altLang="zh-CN" sz="996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6303012" y="7271514"/>
            <a:ext cx="970715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1938782" y="8100949"/>
            <a:ext cx="890308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Submit</a:t>
            </a:r>
            <a:r>
              <a:rPr lang="en-US" altLang="zh-CN" sz="996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3915792" y="7743573"/>
            <a:ext cx="228781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5.0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3710051" y="8253730"/>
            <a:ext cx="592470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40" name="Text Box40"/>
          <p:cNvSpPr txBox="1"/>
          <p:nvPr/>
        </p:nvSpPr>
        <p:spPr>
          <a:xfrm>
            <a:off x="5001135" y="8117713"/>
            <a:ext cx="822789" cy="1994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r>
              <a:rPr lang="en-US" altLang="zh-CN" sz="996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9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42" name="Text Box42"/>
          <p:cNvSpPr txBox="1"/>
          <p:nvPr/>
        </p:nvSpPr>
        <p:spPr>
          <a:xfrm>
            <a:off x="7115302" y="9429371"/>
            <a:ext cx="91628" cy="2622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404" spc="2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2" y="1530886"/>
            <a:ext cx="7105747" cy="7352086"/>
          </a:xfrm>
          <a:prstGeom prst="rect">
            <a:avLst/>
          </a:prstGeom>
          <a:noFill/>
        </p:spPr>
      </p:pic>
      <p:sp>
        <p:nvSpPr>
          <p:cNvPr id="6" name="Text Box6"/>
          <p:cNvSpPr txBox="1"/>
          <p:nvPr/>
        </p:nvSpPr>
        <p:spPr>
          <a:xfrm rot="5400000">
            <a:off x="6553473" y="5041064"/>
            <a:ext cx="212174" cy="1766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848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</a:t>
            </a:r>
          </a:p>
        </p:txBody>
      </p:sp>
      <p:sp>
        <p:nvSpPr>
          <p:cNvPr id="7" name="Text Box7"/>
          <p:cNvSpPr txBox="1"/>
          <p:nvPr/>
        </p:nvSpPr>
        <p:spPr>
          <a:xfrm rot="16200000">
            <a:off x="919959" y="4995262"/>
            <a:ext cx="193964" cy="1765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84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</a:p>
        </p:txBody>
      </p:sp>
      <p:sp>
        <p:nvSpPr>
          <p:cNvPr id="8" name="Text Box8"/>
          <p:cNvSpPr txBox="1"/>
          <p:nvPr/>
        </p:nvSpPr>
        <p:spPr>
          <a:xfrm rot="16200000">
            <a:off x="3920844" y="4047831"/>
            <a:ext cx="206275" cy="1765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847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</a:p>
        </p:txBody>
      </p:sp>
      <p:sp>
        <p:nvSpPr>
          <p:cNvPr id="9" name="Text Box9"/>
          <p:cNvSpPr txBox="1"/>
          <p:nvPr/>
        </p:nvSpPr>
        <p:spPr>
          <a:xfrm>
            <a:off x="2583728" y="527577"/>
            <a:ext cx="2639120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CODEWORK</a:t>
            </a:r>
            <a:r>
              <a:rPr lang="en-US" altLang="zh-CN" sz="1038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3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FREELANCER</a:t>
            </a:r>
            <a:r>
              <a:rPr lang="en-US" altLang="zh-CN" sz="1038" spc="-14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3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MANAGEMENT</a:t>
            </a:r>
            <a:r>
              <a:rPr lang="en-US" altLang="zh-CN" sz="1038" spc="3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038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SYTEM</a:t>
            </a:r>
          </a:p>
        </p:txBody>
      </p:sp>
      <p:sp>
        <p:nvSpPr>
          <p:cNvPr id="10" name="Text Box10"/>
          <p:cNvSpPr txBox="1"/>
          <p:nvPr/>
        </p:nvSpPr>
        <p:spPr>
          <a:xfrm>
            <a:off x="2691972" y="100579"/>
            <a:ext cx="2385781" cy="5672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3386" u="sng" spc="-1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 R DIAGRAM</a:t>
            </a:r>
          </a:p>
        </p:txBody>
      </p:sp>
      <p:sp>
        <p:nvSpPr>
          <p:cNvPr id="11" name="Text Box11"/>
          <p:cNvSpPr txBox="1"/>
          <p:nvPr/>
        </p:nvSpPr>
        <p:spPr>
          <a:xfrm>
            <a:off x="1063290" y="1691930"/>
            <a:ext cx="297838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2" name="Text Box12"/>
          <p:cNvSpPr txBox="1"/>
          <p:nvPr/>
        </p:nvSpPr>
        <p:spPr>
          <a:xfrm>
            <a:off x="6232058" y="1846763"/>
            <a:ext cx="297838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3" name="Text Box13"/>
          <p:cNvSpPr txBox="1"/>
          <p:nvPr/>
        </p:nvSpPr>
        <p:spPr>
          <a:xfrm>
            <a:off x="654676" y="2281156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4" name="Text Box14"/>
          <p:cNvSpPr txBox="1"/>
          <p:nvPr/>
        </p:nvSpPr>
        <p:spPr>
          <a:xfrm>
            <a:off x="1623440" y="2230977"/>
            <a:ext cx="237244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15" name="Text Box15"/>
          <p:cNvSpPr txBox="1"/>
          <p:nvPr/>
        </p:nvSpPr>
        <p:spPr>
          <a:xfrm>
            <a:off x="3057962" y="2281156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6" name="Text Box16"/>
          <p:cNvSpPr txBox="1"/>
          <p:nvPr/>
        </p:nvSpPr>
        <p:spPr>
          <a:xfrm>
            <a:off x="3843098" y="2076145"/>
            <a:ext cx="297838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email</a:t>
            </a:r>
          </a:p>
        </p:txBody>
      </p:sp>
      <p:sp>
        <p:nvSpPr>
          <p:cNvPr id="17" name="Text Box17"/>
          <p:cNvSpPr txBox="1"/>
          <p:nvPr/>
        </p:nvSpPr>
        <p:spPr>
          <a:xfrm>
            <a:off x="4688648" y="2261085"/>
            <a:ext cx="237244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18" name="Text Box18"/>
          <p:cNvSpPr txBox="1"/>
          <p:nvPr/>
        </p:nvSpPr>
        <p:spPr>
          <a:xfrm>
            <a:off x="5789344" y="2261085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19" name="Text Box19"/>
          <p:cNvSpPr txBox="1"/>
          <p:nvPr/>
        </p:nvSpPr>
        <p:spPr>
          <a:xfrm>
            <a:off x="6964183" y="2180801"/>
            <a:ext cx="237244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</a:t>
            </a:r>
          </a:p>
        </p:txBody>
      </p:sp>
      <p:sp>
        <p:nvSpPr>
          <p:cNvPr id="20" name="Text Box20"/>
          <p:cNvSpPr txBox="1"/>
          <p:nvPr/>
        </p:nvSpPr>
        <p:spPr>
          <a:xfrm>
            <a:off x="850960" y="2982204"/>
            <a:ext cx="408766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</a:p>
        </p:txBody>
      </p:sp>
      <p:sp>
        <p:nvSpPr>
          <p:cNvPr id="21" name="Text Box21"/>
          <p:cNvSpPr txBox="1"/>
          <p:nvPr/>
        </p:nvSpPr>
        <p:spPr>
          <a:xfrm>
            <a:off x="1733761" y="2946006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22" name="Text Box22"/>
          <p:cNvSpPr txBox="1"/>
          <p:nvPr/>
        </p:nvSpPr>
        <p:spPr>
          <a:xfrm>
            <a:off x="2468752" y="3010519"/>
            <a:ext cx="151901" cy="1765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847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</a:p>
        </p:txBody>
      </p:sp>
      <p:sp>
        <p:nvSpPr>
          <p:cNvPr id="23" name="Text Box23"/>
          <p:cNvSpPr txBox="1"/>
          <p:nvPr/>
        </p:nvSpPr>
        <p:spPr>
          <a:xfrm>
            <a:off x="3288631" y="2943139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u="sng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24" name="Text Box24"/>
          <p:cNvSpPr txBox="1"/>
          <p:nvPr/>
        </p:nvSpPr>
        <p:spPr>
          <a:xfrm>
            <a:off x="3755703" y="2982204"/>
            <a:ext cx="496931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ADMINE</a:t>
            </a:r>
          </a:p>
        </p:txBody>
      </p:sp>
      <p:sp>
        <p:nvSpPr>
          <p:cNvPr id="25" name="Text Box25"/>
          <p:cNvSpPr txBox="1"/>
          <p:nvPr/>
        </p:nvSpPr>
        <p:spPr>
          <a:xfrm>
            <a:off x="4662859" y="2946006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26" name="Text Box26"/>
          <p:cNvSpPr txBox="1"/>
          <p:nvPr/>
        </p:nvSpPr>
        <p:spPr>
          <a:xfrm>
            <a:off x="5334810" y="3011953"/>
            <a:ext cx="151901" cy="1765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847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</a:p>
        </p:txBody>
      </p:sp>
      <p:sp>
        <p:nvSpPr>
          <p:cNvPr id="27" name="Text Box27"/>
          <p:cNvSpPr txBox="1"/>
          <p:nvPr/>
        </p:nvSpPr>
        <p:spPr>
          <a:xfrm>
            <a:off x="5932617" y="2947440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u="sng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28" name="Text Box28"/>
          <p:cNvSpPr txBox="1"/>
          <p:nvPr/>
        </p:nvSpPr>
        <p:spPr>
          <a:xfrm>
            <a:off x="6305127" y="2950665"/>
            <a:ext cx="747320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FREELANCER</a:t>
            </a:r>
          </a:p>
        </p:txBody>
      </p:sp>
      <p:sp>
        <p:nvSpPr>
          <p:cNvPr id="29" name="Text Box29"/>
          <p:cNvSpPr txBox="1"/>
          <p:nvPr/>
        </p:nvSpPr>
        <p:spPr>
          <a:xfrm>
            <a:off x="1021455" y="3294738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0" name="Text Box30"/>
          <p:cNvSpPr txBox="1"/>
          <p:nvPr/>
        </p:nvSpPr>
        <p:spPr>
          <a:xfrm>
            <a:off x="1763848" y="3195817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1" name="Text Box31"/>
          <p:cNvSpPr txBox="1"/>
          <p:nvPr/>
        </p:nvSpPr>
        <p:spPr>
          <a:xfrm>
            <a:off x="4043680" y="3257464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2" name="Text Box32"/>
          <p:cNvSpPr txBox="1"/>
          <p:nvPr/>
        </p:nvSpPr>
        <p:spPr>
          <a:xfrm>
            <a:off x="6032908" y="3247428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3" name="Text Box33"/>
          <p:cNvSpPr txBox="1"/>
          <p:nvPr/>
        </p:nvSpPr>
        <p:spPr>
          <a:xfrm>
            <a:off x="6689099" y="3227357"/>
            <a:ext cx="60658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</a:p>
        </p:txBody>
      </p:sp>
      <p:sp>
        <p:nvSpPr>
          <p:cNvPr id="34" name="Text Box34"/>
          <p:cNvSpPr txBox="1"/>
          <p:nvPr/>
        </p:nvSpPr>
        <p:spPr>
          <a:xfrm>
            <a:off x="3583774" y="4917616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5" name="Text Box35"/>
          <p:cNvSpPr txBox="1"/>
          <p:nvPr/>
        </p:nvSpPr>
        <p:spPr>
          <a:xfrm>
            <a:off x="4062545" y="4907580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6" name="Text Box36"/>
          <p:cNvSpPr txBox="1"/>
          <p:nvPr/>
        </p:nvSpPr>
        <p:spPr>
          <a:xfrm>
            <a:off x="3711288" y="5110081"/>
            <a:ext cx="609719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FEEDBACK</a:t>
            </a:r>
          </a:p>
        </p:txBody>
      </p:sp>
      <p:sp>
        <p:nvSpPr>
          <p:cNvPr id="37" name="Text Box37"/>
          <p:cNvSpPr txBox="1"/>
          <p:nvPr/>
        </p:nvSpPr>
        <p:spPr>
          <a:xfrm>
            <a:off x="4402103" y="4917616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38" name="Text Box38"/>
          <p:cNvSpPr txBox="1"/>
          <p:nvPr/>
        </p:nvSpPr>
        <p:spPr>
          <a:xfrm>
            <a:off x="3047933" y="5792731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39" name="Text Box39"/>
          <p:cNvSpPr txBox="1"/>
          <p:nvPr/>
        </p:nvSpPr>
        <p:spPr>
          <a:xfrm>
            <a:off x="4883500" y="5828571"/>
            <a:ext cx="220766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msg</a:t>
            </a:r>
          </a:p>
        </p:txBody>
      </p:sp>
      <p:sp>
        <p:nvSpPr>
          <p:cNvPr id="40" name="Text Box40"/>
          <p:cNvSpPr txBox="1"/>
          <p:nvPr/>
        </p:nvSpPr>
        <p:spPr>
          <a:xfrm>
            <a:off x="3844531" y="6123902"/>
            <a:ext cx="307200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</a:t>
            </a:r>
          </a:p>
        </p:txBody>
      </p:sp>
      <p:sp>
        <p:nvSpPr>
          <p:cNvPr id="41" name="Text Box41"/>
          <p:cNvSpPr txBox="1"/>
          <p:nvPr/>
        </p:nvSpPr>
        <p:spPr>
          <a:xfrm>
            <a:off x="1041800" y="7072611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42" name="Text Box42"/>
          <p:cNvSpPr txBox="1"/>
          <p:nvPr/>
        </p:nvSpPr>
        <p:spPr>
          <a:xfrm>
            <a:off x="707687" y="7263644"/>
            <a:ext cx="854529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</a:t>
            </a:r>
            <a:r>
              <a:rPr lang="en-US" altLang="zh-CN" sz="1129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43" name="Text Box43"/>
          <p:cNvSpPr txBox="1"/>
          <p:nvPr/>
        </p:nvSpPr>
        <p:spPr>
          <a:xfrm>
            <a:off x="6690531" y="7086947"/>
            <a:ext cx="102207" cy="190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937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</a:p>
        </p:txBody>
      </p:sp>
      <p:sp>
        <p:nvSpPr>
          <p:cNvPr id="44" name="Text Box44"/>
          <p:cNvSpPr txBox="1"/>
          <p:nvPr/>
        </p:nvSpPr>
        <p:spPr>
          <a:xfrm>
            <a:off x="6095948" y="7275471"/>
            <a:ext cx="1093248" cy="21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29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REQUEST</a:t>
            </a:r>
            <a:r>
              <a:rPr lang="en-US" altLang="zh-CN" sz="1129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1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</a:t>
            </a:r>
          </a:p>
        </p:txBody>
      </p:sp>
      <p:sp>
        <p:nvSpPr>
          <p:cNvPr id="45" name="Text Box45"/>
          <p:cNvSpPr txBox="1"/>
          <p:nvPr/>
        </p:nvSpPr>
        <p:spPr>
          <a:xfrm>
            <a:off x="2001681" y="7772943"/>
            <a:ext cx="243656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desc</a:t>
            </a:r>
          </a:p>
        </p:txBody>
      </p:sp>
      <p:sp>
        <p:nvSpPr>
          <p:cNvPr id="46" name="Text Box46"/>
          <p:cNvSpPr txBox="1"/>
          <p:nvPr/>
        </p:nvSpPr>
        <p:spPr>
          <a:xfrm>
            <a:off x="507105" y="8119884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47" name="Text Box47"/>
          <p:cNvSpPr txBox="1"/>
          <p:nvPr/>
        </p:nvSpPr>
        <p:spPr>
          <a:xfrm>
            <a:off x="1494542" y="8175795"/>
            <a:ext cx="307200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</a:t>
            </a:r>
          </a:p>
        </p:txBody>
      </p:sp>
      <p:sp>
        <p:nvSpPr>
          <p:cNvPr id="48" name="Text Box48"/>
          <p:cNvSpPr txBox="1"/>
          <p:nvPr/>
        </p:nvSpPr>
        <p:spPr>
          <a:xfrm>
            <a:off x="5893933" y="8058237"/>
            <a:ext cx="104965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</a:t>
            </a:r>
          </a:p>
        </p:txBody>
      </p:sp>
      <p:sp>
        <p:nvSpPr>
          <p:cNvPr id="49" name="Text Box49"/>
          <p:cNvSpPr txBox="1"/>
          <p:nvPr/>
        </p:nvSpPr>
        <p:spPr>
          <a:xfrm>
            <a:off x="7041551" y="8082608"/>
            <a:ext cx="141449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fid</a:t>
            </a:r>
          </a:p>
        </p:txBody>
      </p:sp>
      <p:sp>
        <p:nvSpPr>
          <p:cNvPr id="50" name="Text Box50"/>
          <p:cNvSpPr txBox="1"/>
          <p:nvPr/>
        </p:nvSpPr>
        <p:spPr>
          <a:xfrm>
            <a:off x="6432640" y="8379372"/>
            <a:ext cx="171522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pid</a:t>
            </a:r>
          </a:p>
        </p:txBody>
      </p:sp>
      <p:sp>
        <p:nvSpPr>
          <p:cNvPr id="51" name="Text Box51"/>
          <p:cNvSpPr txBox="1"/>
          <p:nvPr/>
        </p:nvSpPr>
        <p:spPr>
          <a:xfrm>
            <a:off x="941221" y="8570045"/>
            <a:ext cx="269304" cy="2058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03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3000" y="9348221"/>
            <a:ext cx="40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274</Words>
  <Application>Microsoft Office PowerPoint</Application>
  <PresentationFormat>Custom</PresentationFormat>
  <Paragraphs>168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patel vivek</cp:lastModifiedBy>
  <cp:revision>7</cp:revision>
  <dcterms:created xsi:type="dcterms:W3CDTF">2017-10-23T09:06:44Z</dcterms:created>
  <dcterms:modified xsi:type="dcterms:W3CDTF">2019-01-27T18:11:18Z</dcterms:modified>
</cp:coreProperties>
</file>