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56500" cy="10693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48" d="100"/>
          <a:sy n="48" d="100"/>
        </p:scale>
        <p:origin x="223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69" y="9980507"/>
            <a:ext cx="7554532" cy="7128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" y="9876841"/>
            <a:ext cx="7554532" cy="99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085" y="1183403"/>
            <a:ext cx="6234113" cy="556056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11" spc="-4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802" y="6947468"/>
            <a:ext cx="6234113" cy="1782233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983" cap="all" spc="165" baseline="0">
                <a:solidFill>
                  <a:schemeClr val="tx2"/>
                </a:solidFill>
                <a:latin typeface="+mj-lt"/>
              </a:defRPr>
            </a:lvl1pPr>
            <a:lvl2pPr marL="377830" indent="0" algn="ctr">
              <a:buNone/>
              <a:defRPr sz="1983"/>
            </a:lvl2pPr>
            <a:lvl3pPr marL="755660" indent="0" algn="ctr">
              <a:buNone/>
              <a:defRPr sz="1983"/>
            </a:lvl3pPr>
            <a:lvl4pPr marL="1133490" indent="0" algn="ctr">
              <a:buNone/>
              <a:defRPr sz="1653"/>
            </a:lvl4pPr>
            <a:lvl5pPr marL="1511320" indent="0" algn="ctr">
              <a:buNone/>
              <a:defRPr sz="1653"/>
            </a:lvl5pPr>
            <a:lvl6pPr marL="1889150" indent="0" algn="ctr">
              <a:buNone/>
              <a:defRPr sz="1653"/>
            </a:lvl6pPr>
            <a:lvl7pPr marL="2266980" indent="0" algn="ctr">
              <a:buNone/>
              <a:defRPr sz="1653"/>
            </a:lvl7pPr>
            <a:lvl8pPr marL="2644811" indent="0" algn="ctr">
              <a:buNone/>
              <a:defRPr sz="1653"/>
            </a:lvl8pPr>
            <a:lvl9pPr marL="3022641" indent="0" algn="ctr">
              <a:buNone/>
              <a:defRPr sz="165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748497" y="6772487"/>
            <a:ext cx="612076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20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32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69" y="9980507"/>
            <a:ext cx="7554532" cy="7128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" y="9876841"/>
            <a:ext cx="7554532" cy="99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7621" y="646749"/>
            <a:ext cx="1629370" cy="89773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510" y="646748"/>
            <a:ext cx="4793655" cy="897731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8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38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69" y="9980507"/>
            <a:ext cx="7554532" cy="7128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" y="9876841"/>
            <a:ext cx="7554532" cy="99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085" y="1183403"/>
            <a:ext cx="6234113" cy="556056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11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085" y="6943581"/>
            <a:ext cx="6234113" cy="1782233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983" cap="all" spc="165" baseline="0">
                <a:solidFill>
                  <a:schemeClr val="tx2"/>
                </a:solidFill>
                <a:latin typeface="+mj-lt"/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748497" y="6772487"/>
            <a:ext cx="612076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60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0085" y="446891"/>
            <a:ext cx="6234113" cy="22621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085" y="2877978"/>
            <a:ext cx="3060383" cy="62734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3815" y="2877982"/>
            <a:ext cx="3060383" cy="62734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87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80085" y="446891"/>
            <a:ext cx="6234113" cy="22621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085" y="2878473"/>
            <a:ext cx="3060383" cy="114805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53" b="0" cap="all" baseline="0">
                <a:solidFill>
                  <a:schemeClr val="tx2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085" y="4026528"/>
            <a:ext cx="3060383" cy="51249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3815" y="2878473"/>
            <a:ext cx="3060383" cy="114805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53" b="0" cap="all" baseline="0">
                <a:solidFill>
                  <a:schemeClr val="tx2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3815" y="4026528"/>
            <a:ext cx="3060383" cy="51249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1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0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69" y="9980507"/>
            <a:ext cx="7554532" cy="7128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1" y="9876841"/>
            <a:ext cx="7554532" cy="99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14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" y="0"/>
            <a:ext cx="2510646" cy="1069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504002" y="0"/>
            <a:ext cx="39672" cy="1069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69" y="926760"/>
            <a:ext cx="1983581" cy="3564467"/>
          </a:xfrm>
        </p:spPr>
        <p:txBody>
          <a:bodyPr anchor="b">
            <a:normAutofit/>
          </a:bodyPr>
          <a:lstStyle>
            <a:lvl1pPr>
              <a:defRPr sz="2975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9502" y="1140630"/>
            <a:ext cx="4139707" cy="81982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369" y="4562518"/>
            <a:ext cx="1983581" cy="526893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240">
                <a:solidFill>
                  <a:srgbClr val="FFFFFF"/>
                </a:solidFill>
              </a:defRPr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88521" y="10072482"/>
            <a:ext cx="1622931" cy="569325"/>
          </a:xfrm>
        </p:spPr>
        <p:txBody>
          <a:bodyPr/>
          <a:lstStyle>
            <a:lvl1pPr algn="l">
              <a:defRPr/>
            </a:lvl1pPr>
          </a:lstStyle>
          <a:p>
            <a:fld id="{530820CF-B880-4189-942D-D702A7CBA730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75372" y="10072482"/>
            <a:ext cx="2880916" cy="5693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7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7723011"/>
            <a:ext cx="7554532" cy="29703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" y="7663878"/>
            <a:ext cx="7554532" cy="99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085" y="7913116"/>
            <a:ext cx="6271895" cy="1283208"/>
          </a:xfrm>
        </p:spPr>
        <p:txBody>
          <a:bodyPr tIns="0" bIns="0" anchor="b">
            <a:noAutofit/>
          </a:bodyPr>
          <a:lstStyle>
            <a:lvl1pPr>
              <a:defRPr sz="2975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" y="0"/>
            <a:ext cx="7556491" cy="7663878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644">
                <a:solidFill>
                  <a:schemeClr val="bg1"/>
                </a:solidFill>
              </a:defRPr>
            </a:lvl1pPr>
            <a:lvl2pPr marL="377830" indent="0">
              <a:buNone/>
              <a:defRPr sz="2314"/>
            </a:lvl2pPr>
            <a:lvl3pPr marL="755660" indent="0">
              <a:buNone/>
              <a:defRPr sz="1983"/>
            </a:lvl3pPr>
            <a:lvl4pPr marL="1133490" indent="0">
              <a:buNone/>
              <a:defRPr sz="1653"/>
            </a:lvl4pPr>
            <a:lvl5pPr marL="1511320" indent="0">
              <a:buNone/>
              <a:defRPr sz="1653"/>
            </a:lvl5pPr>
            <a:lvl6pPr marL="1889150" indent="0">
              <a:buNone/>
              <a:defRPr sz="1653"/>
            </a:lvl6pPr>
            <a:lvl7pPr marL="2266980" indent="0">
              <a:buNone/>
              <a:defRPr sz="1653"/>
            </a:lvl7pPr>
            <a:lvl8pPr marL="2644811" indent="0">
              <a:buNone/>
              <a:defRPr sz="1653"/>
            </a:lvl8pPr>
            <a:lvl9pPr marL="3022641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084" y="9210582"/>
            <a:ext cx="6271895" cy="926761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96"/>
              </a:spcAft>
              <a:buNone/>
              <a:defRPr sz="1240">
                <a:solidFill>
                  <a:srgbClr val="FFFFFF"/>
                </a:solidFill>
              </a:defRPr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51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980507"/>
            <a:ext cx="7556501" cy="7128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9876840"/>
            <a:ext cx="7556501" cy="1029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085" y="446891"/>
            <a:ext cx="6234113" cy="22621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085" y="2877978"/>
            <a:ext cx="6234113" cy="62734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0086" y="10072482"/>
            <a:ext cx="1532293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4667" y="10072482"/>
            <a:ext cx="2989134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6222" y="10072482"/>
            <a:ext cx="813182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739741" y="2709751"/>
            <a:ext cx="617743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78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660" rtl="0" eaLnBrk="1" latinLnBrk="0" hangingPunct="1">
        <a:lnSpc>
          <a:spcPct val="85000"/>
        </a:lnSpc>
        <a:spcBef>
          <a:spcPct val="0"/>
        </a:spcBef>
        <a:buNone/>
        <a:defRPr sz="3967" kern="1200" spc="-4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75566" indent="-75566" algn="l" defTabSz="755660" rtl="0" eaLnBrk="1" latinLnBrk="0" hangingPunct="1">
        <a:lnSpc>
          <a:spcPct val="90000"/>
        </a:lnSpc>
        <a:spcBef>
          <a:spcPts val="992"/>
        </a:spcBef>
        <a:spcAft>
          <a:spcPts val="165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65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17377" indent="-151132" algn="l" defTabSz="755660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4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68509" indent="-151132" algn="l" defTabSz="755660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19641" indent="-151132" algn="l" defTabSz="755660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70773" indent="-151132" algn="l" defTabSz="755660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909040" indent="-188915" algn="l" defTabSz="755660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074320" indent="-188915" algn="l" defTabSz="755660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239600" indent="-188915" algn="l" defTabSz="755660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404880" indent="-188915" algn="l" defTabSz="755660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3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6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49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2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15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698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811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641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7532"/>
            <a:ext cx="7554342" cy="7816233"/>
          </a:xfrm>
          <a:prstGeom prst="rect">
            <a:avLst/>
          </a:prstGeom>
          <a:noFill/>
        </p:spPr>
      </p:pic>
      <p:sp>
        <p:nvSpPr>
          <p:cNvPr id="6" name="Text Box6"/>
          <p:cNvSpPr txBox="1"/>
          <p:nvPr/>
        </p:nvSpPr>
        <p:spPr>
          <a:xfrm rot="5400000">
            <a:off x="6616498" y="5395943"/>
            <a:ext cx="220395" cy="1145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02" spc="-2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send</a:t>
            </a:r>
          </a:p>
        </p:txBody>
      </p:sp>
      <p:sp>
        <p:nvSpPr>
          <p:cNvPr id="7" name="Text Box7"/>
          <p:cNvSpPr txBox="1"/>
          <p:nvPr/>
        </p:nvSpPr>
        <p:spPr>
          <a:xfrm rot="16200000">
            <a:off x="626458" y="5347333"/>
            <a:ext cx="202787" cy="1142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00" spc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Post</a:t>
            </a:r>
          </a:p>
        </p:txBody>
      </p:sp>
      <p:sp>
        <p:nvSpPr>
          <p:cNvPr id="8" name="Text Box8"/>
          <p:cNvSpPr txBox="1"/>
          <p:nvPr/>
        </p:nvSpPr>
        <p:spPr>
          <a:xfrm rot="16200000">
            <a:off x="3816819" y="4340089"/>
            <a:ext cx="215819" cy="1142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00" spc="-1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view</a:t>
            </a:r>
          </a:p>
        </p:txBody>
      </p:sp>
      <p:sp>
        <p:nvSpPr>
          <p:cNvPr id="9" name="Text Box9"/>
          <p:cNvSpPr txBox="1"/>
          <p:nvPr/>
        </p:nvSpPr>
        <p:spPr>
          <a:xfrm>
            <a:off x="2393551" y="560884"/>
            <a:ext cx="2766620" cy="1402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4" spc="0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CODEWORK</a:t>
            </a:r>
            <a:r>
              <a:rPr lang="en-US" altLang="zh-CN" sz="1104" spc="3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104" spc="0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FREELANCER</a:t>
            </a:r>
            <a:r>
              <a:rPr lang="en-US" altLang="zh-CN" sz="1104" spc="-15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104" spc="0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MANAGEMENT</a:t>
            </a:r>
            <a:r>
              <a:rPr lang="en-US" altLang="zh-CN" sz="1104" spc="3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104" spc="0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SYTEM</a:t>
            </a:r>
          </a:p>
        </p:txBody>
      </p:sp>
      <p:sp>
        <p:nvSpPr>
          <p:cNvPr id="10" name="Text Box10"/>
          <p:cNvSpPr txBox="1"/>
          <p:nvPr/>
        </p:nvSpPr>
        <p:spPr>
          <a:xfrm>
            <a:off x="2508629" y="106928"/>
            <a:ext cx="2536464" cy="6001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600" u="sng" spc="-12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 R DIAGRAM</a:t>
            </a:r>
          </a:p>
        </p:txBody>
      </p:sp>
      <p:sp>
        <p:nvSpPr>
          <p:cNvPr id="11" name="Text Box11"/>
          <p:cNvSpPr txBox="1"/>
          <p:nvPr/>
        </p:nvSpPr>
        <p:spPr>
          <a:xfrm>
            <a:off x="777126" y="1798744"/>
            <a:ext cx="314037" cy="1402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4" spc="2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email</a:t>
            </a:r>
          </a:p>
        </p:txBody>
      </p:sp>
      <p:sp>
        <p:nvSpPr>
          <p:cNvPr id="12" name="Text Box12"/>
          <p:cNvSpPr txBox="1"/>
          <p:nvPr/>
        </p:nvSpPr>
        <p:spPr>
          <a:xfrm>
            <a:off x="6272205" y="1963352"/>
            <a:ext cx="314036" cy="1402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4" spc="2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email</a:t>
            </a:r>
          </a:p>
        </p:txBody>
      </p:sp>
      <p:sp>
        <p:nvSpPr>
          <p:cNvPr id="13" name="Text Box13"/>
          <p:cNvSpPr txBox="1"/>
          <p:nvPr/>
        </p:nvSpPr>
        <p:spPr>
          <a:xfrm>
            <a:off x="342715" y="2425168"/>
            <a:ext cx="110284" cy="1402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4" b="1" spc="3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id</a:t>
            </a:r>
          </a:p>
        </p:txBody>
      </p:sp>
      <p:sp>
        <p:nvSpPr>
          <p:cNvPr id="14" name="Text Box14"/>
          <p:cNvSpPr txBox="1"/>
          <p:nvPr/>
        </p:nvSpPr>
        <p:spPr>
          <a:xfrm>
            <a:off x="1372639" y="2371822"/>
            <a:ext cx="249856" cy="1402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4" spc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pass</a:t>
            </a:r>
          </a:p>
        </p:txBody>
      </p:sp>
      <p:sp>
        <p:nvSpPr>
          <p:cNvPr id="15" name="Text Box15"/>
          <p:cNvSpPr txBox="1"/>
          <p:nvPr/>
        </p:nvSpPr>
        <p:spPr>
          <a:xfrm>
            <a:off x="2897724" y="2425168"/>
            <a:ext cx="110284" cy="1402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4" b="1" spc="3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id</a:t>
            </a:r>
          </a:p>
        </p:txBody>
      </p:sp>
      <p:sp>
        <p:nvSpPr>
          <p:cNvPr id="16" name="Text Box16"/>
          <p:cNvSpPr txBox="1"/>
          <p:nvPr/>
        </p:nvSpPr>
        <p:spPr>
          <a:xfrm>
            <a:off x="3732427" y="2207215"/>
            <a:ext cx="314037" cy="1402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4" spc="2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email</a:t>
            </a:r>
          </a:p>
        </p:txBody>
      </p:sp>
      <p:sp>
        <p:nvSpPr>
          <p:cNvPr id="17" name="Text Box17"/>
          <p:cNvSpPr txBox="1"/>
          <p:nvPr/>
        </p:nvSpPr>
        <p:spPr>
          <a:xfrm>
            <a:off x="4631358" y="2403830"/>
            <a:ext cx="249856" cy="1402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4" spc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pass</a:t>
            </a:r>
          </a:p>
        </p:txBody>
      </p:sp>
      <p:sp>
        <p:nvSpPr>
          <p:cNvPr id="18" name="Text Box18"/>
          <p:cNvSpPr txBox="1"/>
          <p:nvPr/>
        </p:nvSpPr>
        <p:spPr>
          <a:xfrm>
            <a:off x="5801542" y="2403830"/>
            <a:ext cx="110284" cy="1402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4" b="1" spc="3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id</a:t>
            </a:r>
          </a:p>
        </p:txBody>
      </p:sp>
      <p:sp>
        <p:nvSpPr>
          <p:cNvPr id="19" name="Text Box19"/>
          <p:cNvSpPr txBox="1"/>
          <p:nvPr/>
        </p:nvSpPr>
        <p:spPr>
          <a:xfrm>
            <a:off x="7050550" y="2318478"/>
            <a:ext cx="249856" cy="1402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4" spc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pass</a:t>
            </a:r>
          </a:p>
        </p:txBody>
      </p:sp>
      <p:sp>
        <p:nvSpPr>
          <p:cNvPr id="20" name="Text Box20"/>
          <p:cNvSpPr txBox="1"/>
          <p:nvPr/>
        </p:nvSpPr>
        <p:spPr>
          <a:xfrm>
            <a:off x="551391" y="3170475"/>
            <a:ext cx="430450" cy="152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spc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CLIENT</a:t>
            </a:r>
          </a:p>
        </p:txBody>
      </p:sp>
      <p:sp>
        <p:nvSpPr>
          <p:cNvPr id="21" name="Text Box21"/>
          <p:cNvSpPr txBox="1"/>
          <p:nvPr/>
        </p:nvSpPr>
        <p:spPr>
          <a:xfrm>
            <a:off x="1489924" y="3131991"/>
            <a:ext cx="108092" cy="1265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3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</a:t>
            </a:r>
          </a:p>
        </p:txBody>
      </p:sp>
      <p:sp>
        <p:nvSpPr>
          <p:cNvPr id="22" name="Text Box22"/>
          <p:cNvSpPr txBox="1"/>
          <p:nvPr/>
        </p:nvSpPr>
        <p:spPr>
          <a:xfrm>
            <a:off x="2271316" y="3200577"/>
            <a:ext cx="158791" cy="1143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00" spc="-1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has</a:t>
            </a:r>
          </a:p>
        </p:txBody>
      </p:sp>
      <p:sp>
        <p:nvSpPr>
          <p:cNvPr id="23" name="Text Box23"/>
          <p:cNvSpPr txBox="1"/>
          <p:nvPr/>
        </p:nvSpPr>
        <p:spPr>
          <a:xfrm>
            <a:off x="3142956" y="3128943"/>
            <a:ext cx="64096" cy="1265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u="sng" spc="-2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</a:t>
            </a:r>
          </a:p>
        </p:txBody>
      </p:sp>
      <p:sp>
        <p:nvSpPr>
          <p:cNvPr id="24" name="Text Box24"/>
          <p:cNvSpPr txBox="1"/>
          <p:nvPr/>
        </p:nvSpPr>
        <p:spPr>
          <a:xfrm>
            <a:off x="3639514" y="3170475"/>
            <a:ext cx="523212" cy="152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spc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ADMINE</a:t>
            </a:r>
          </a:p>
        </p:txBody>
      </p:sp>
      <p:sp>
        <p:nvSpPr>
          <p:cNvPr id="25" name="Text Box25"/>
          <p:cNvSpPr txBox="1"/>
          <p:nvPr/>
        </p:nvSpPr>
        <p:spPr>
          <a:xfrm>
            <a:off x="4603941" y="3131991"/>
            <a:ext cx="64097" cy="1265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2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</a:t>
            </a:r>
          </a:p>
        </p:txBody>
      </p:sp>
      <p:sp>
        <p:nvSpPr>
          <p:cNvPr id="26" name="Text Box26"/>
          <p:cNvSpPr txBox="1"/>
          <p:nvPr/>
        </p:nvSpPr>
        <p:spPr>
          <a:xfrm>
            <a:off x="5318312" y="3202101"/>
            <a:ext cx="158791" cy="1143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00" spc="-1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has</a:t>
            </a:r>
          </a:p>
        </p:txBody>
      </p:sp>
      <p:sp>
        <p:nvSpPr>
          <p:cNvPr id="27" name="Text Box27"/>
          <p:cNvSpPr txBox="1"/>
          <p:nvPr/>
        </p:nvSpPr>
        <p:spPr>
          <a:xfrm>
            <a:off x="5953860" y="3133515"/>
            <a:ext cx="108092" cy="1265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u="sng" spc="-3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</a:t>
            </a:r>
          </a:p>
        </p:txBody>
      </p:sp>
      <p:sp>
        <p:nvSpPr>
          <p:cNvPr id="28" name="Text Box28"/>
          <p:cNvSpPr txBox="1"/>
          <p:nvPr/>
        </p:nvSpPr>
        <p:spPr>
          <a:xfrm>
            <a:off x="6349887" y="3136944"/>
            <a:ext cx="789007" cy="152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spc="-1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FREELANCER</a:t>
            </a:r>
          </a:p>
        </p:txBody>
      </p:sp>
      <p:sp>
        <p:nvSpPr>
          <p:cNvPr id="29" name="Text Box29"/>
          <p:cNvSpPr txBox="1"/>
          <p:nvPr/>
        </p:nvSpPr>
        <p:spPr>
          <a:xfrm>
            <a:off x="732650" y="3502739"/>
            <a:ext cx="64096" cy="1265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2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</a:t>
            </a:r>
          </a:p>
        </p:txBody>
      </p:sp>
      <p:sp>
        <p:nvSpPr>
          <p:cNvPr id="30" name="Text Box30"/>
          <p:cNvSpPr txBox="1"/>
          <p:nvPr/>
        </p:nvSpPr>
        <p:spPr>
          <a:xfrm>
            <a:off x="1521911" y="3397573"/>
            <a:ext cx="64096" cy="1265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2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</a:t>
            </a:r>
          </a:p>
        </p:txBody>
      </p:sp>
      <p:sp>
        <p:nvSpPr>
          <p:cNvPr id="31" name="Text Box31"/>
          <p:cNvSpPr txBox="1"/>
          <p:nvPr/>
        </p:nvSpPr>
        <p:spPr>
          <a:xfrm>
            <a:off x="3945672" y="3463111"/>
            <a:ext cx="64096" cy="1265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2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</a:t>
            </a:r>
          </a:p>
        </p:txBody>
      </p:sp>
      <p:sp>
        <p:nvSpPr>
          <p:cNvPr id="32" name="Text Box32"/>
          <p:cNvSpPr txBox="1"/>
          <p:nvPr/>
        </p:nvSpPr>
        <p:spPr>
          <a:xfrm>
            <a:off x="6060482" y="3452442"/>
            <a:ext cx="64096" cy="1265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2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</a:t>
            </a:r>
          </a:p>
        </p:txBody>
      </p:sp>
      <p:sp>
        <p:nvSpPr>
          <p:cNvPr id="33" name="Text Box33"/>
          <p:cNvSpPr txBox="1"/>
          <p:nvPr/>
        </p:nvSpPr>
        <p:spPr>
          <a:xfrm>
            <a:off x="6758100" y="3431104"/>
            <a:ext cx="64097" cy="1265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2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</a:t>
            </a:r>
          </a:p>
        </p:txBody>
      </p:sp>
      <p:sp>
        <p:nvSpPr>
          <p:cNvPr id="34" name="Text Box34"/>
          <p:cNvSpPr txBox="1"/>
          <p:nvPr/>
        </p:nvSpPr>
        <p:spPr>
          <a:xfrm>
            <a:off x="3456731" y="5228071"/>
            <a:ext cx="108092" cy="1265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3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</a:t>
            </a:r>
          </a:p>
        </p:txBody>
      </p:sp>
      <p:sp>
        <p:nvSpPr>
          <p:cNvPr id="35" name="Text Box35"/>
          <p:cNvSpPr txBox="1"/>
          <p:nvPr/>
        </p:nvSpPr>
        <p:spPr>
          <a:xfrm>
            <a:off x="3965728" y="5217401"/>
            <a:ext cx="108092" cy="1265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3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</a:t>
            </a:r>
          </a:p>
        </p:txBody>
      </p:sp>
      <p:sp>
        <p:nvSpPr>
          <p:cNvPr id="36" name="Text Box36"/>
          <p:cNvSpPr txBox="1"/>
          <p:nvPr/>
        </p:nvSpPr>
        <p:spPr>
          <a:xfrm>
            <a:off x="3592295" y="5432687"/>
            <a:ext cx="642934" cy="152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spc="-1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FEEDBACK</a:t>
            </a:r>
          </a:p>
        </p:txBody>
      </p:sp>
      <p:sp>
        <p:nvSpPr>
          <p:cNvPr id="37" name="Text Box37"/>
          <p:cNvSpPr txBox="1"/>
          <p:nvPr/>
        </p:nvSpPr>
        <p:spPr>
          <a:xfrm>
            <a:off x="4326722" y="5228071"/>
            <a:ext cx="108092" cy="1265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3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</a:t>
            </a:r>
          </a:p>
        </p:txBody>
      </p:sp>
      <p:sp>
        <p:nvSpPr>
          <p:cNvPr id="38" name="Text Box38"/>
          <p:cNvSpPr txBox="1"/>
          <p:nvPr/>
        </p:nvSpPr>
        <p:spPr>
          <a:xfrm>
            <a:off x="2887062" y="6158434"/>
            <a:ext cx="110284" cy="1402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4" b="1" spc="3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id</a:t>
            </a:r>
          </a:p>
        </p:txBody>
      </p:sp>
      <p:sp>
        <p:nvSpPr>
          <p:cNvPr id="39" name="Text Box39"/>
          <p:cNvSpPr txBox="1"/>
          <p:nvPr/>
        </p:nvSpPr>
        <p:spPr>
          <a:xfrm>
            <a:off x="4838511" y="6196537"/>
            <a:ext cx="233320" cy="1402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4" spc="3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msg</a:t>
            </a:r>
          </a:p>
        </p:txBody>
      </p:sp>
      <p:sp>
        <p:nvSpPr>
          <p:cNvPr id="40" name="Text Box40"/>
          <p:cNvSpPr txBox="1"/>
          <p:nvPr/>
        </p:nvSpPr>
        <p:spPr>
          <a:xfrm>
            <a:off x="3733951" y="6510512"/>
            <a:ext cx="322585" cy="1402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4" spc="2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name</a:t>
            </a:r>
          </a:p>
        </p:txBody>
      </p:sp>
      <p:sp>
        <p:nvSpPr>
          <p:cNvPr id="41" name="Text Box41"/>
          <p:cNvSpPr txBox="1"/>
          <p:nvPr/>
        </p:nvSpPr>
        <p:spPr>
          <a:xfrm>
            <a:off x="754279" y="7519114"/>
            <a:ext cx="108092" cy="1265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3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</a:t>
            </a:r>
          </a:p>
        </p:txBody>
      </p:sp>
      <p:sp>
        <p:nvSpPr>
          <p:cNvPr id="42" name="Text Box42"/>
          <p:cNvSpPr txBox="1"/>
          <p:nvPr/>
        </p:nvSpPr>
        <p:spPr>
          <a:xfrm>
            <a:off x="399073" y="7722207"/>
            <a:ext cx="898829" cy="152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spc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POST</a:t>
            </a:r>
            <a:r>
              <a:rPr lang="en-US" altLang="zh-CN" sz="1200" spc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PROJECT</a:t>
            </a:r>
          </a:p>
        </p:txBody>
      </p:sp>
      <p:sp>
        <p:nvSpPr>
          <p:cNvPr id="43" name="Text Box43"/>
          <p:cNvSpPr txBox="1"/>
          <p:nvPr/>
        </p:nvSpPr>
        <p:spPr>
          <a:xfrm>
            <a:off x="6759622" y="7534355"/>
            <a:ext cx="108092" cy="1265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3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</a:t>
            </a:r>
          </a:p>
        </p:txBody>
      </p:sp>
      <p:sp>
        <p:nvSpPr>
          <p:cNvPr id="44" name="Text Box44"/>
          <p:cNvSpPr txBox="1"/>
          <p:nvPr/>
        </p:nvSpPr>
        <p:spPr>
          <a:xfrm>
            <a:off x="6127502" y="7734781"/>
            <a:ext cx="1151067" cy="15241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spc="-1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REQUEST</a:t>
            </a:r>
            <a:r>
              <a:rPr lang="en-US" altLang="zh-CN" sz="1200" spc="7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spc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PROJECT</a:t>
            </a:r>
          </a:p>
        </p:txBody>
      </p:sp>
      <p:sp>
        <p:nvSpPr>
          <p:cNvPr id="45" name="Text Box45"/>
          <p:cNvSpPr txBox="1"/>
          <p:nvPr/>
        </p:nvSpPr>
        <p:spPr>
          <a:xfrm>
            <a:off x="1774759" y="8263659"/>
            <a:ext cx="257003" cy="1402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4" spc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desc</a:t>
            </a:r>
          </a:p>
        </p:txBody>
      </p:sp>
      <p:sp>
        <p:nvSpPr>
          <p:cNvPr id="46" name="Text Box46"/>
          <p:cNvSpPr txBox="1"/>
          <p:nvPr/>
        </p:nvSpPr>
        <p:spPr>
          <a:xfrm>
            <a:off x="185828" y="8632503"/>
            <a:ext cx="110284" cy="140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4" b="1" spc="3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id</a:t>
            </a:r>
          </a:p>
        </p:txBody>
      </p:sp>
      <p:sp>
        <p:nvSpPr>
          <p:cNvPr id="47" name="Text Box47"/>
          <p:cNvSpPr txBox="1"/>
          <p:nvPr/>
        </p:nvSpPr>
        <p:spPr>
          <a:xfrm>
            <a:off x="1235604" y="8691944"/>
            <a:ext cx="322585" cy="140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4" spc="2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name</a:t>
            </a:r>
          </a:p>
        </p:txBody>
      </p:sp>
      <p:sp>
        <p:nvSpPr>
          <p:cNvPr id="48" name="Text Box48"/>
          <p:cNvSpPr txBox="1"/>
          <p:nvPr/>
        </p:nvSpPr>
        <p:spPr>
          <a:xfrm>
            <a:off x="5912733" y="8566964"/>
            <a:ext cx="110284" cy="140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4" b="1" spc="3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id</a:t>
            </a:r>
          </a:p>
        </p:txBody>
      </p:sp>
      <p:sp>
        <p:nvSpPr>
          <p:cNvPr id="49" name="Text Box49"/>
          <p:cNvSpPr txBox="1"/>
          <p:nvPr/>
        </p:nvSpPr>
        <p:spPr>
          <a:xfrm>
            <a:off x="7132802" y="8592874"/>
            <a:ext cx="148540" cy="1402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4" spc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fid</a:t>
            </a:r>
          </a:p>
        </p:txBody>
      </p:sp>
      <p:sp>
        <p:nvSpPr>
          <p:cNvPr id="50" name="Text Box50"/>
          <p:cNvSpPr txBox="1"/>
          <p:nvPr/>
        </p:nvSpPr>
        <p:spPr>
          <a:xfrm>
            <a:off x="6485450" y="8908373"/>
            <a:ext cx="178949" cy="140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4" spc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pid</a:t>
            </a:r>
          </a:p>
        </p:txBody>
      </p:sp>
      <p:sp>
        <p:nvSpPr>
          <p:cNvPr id="51" name="Text Box51"/>
          <p:cNvSpPr txBox="1"/>
          <p:nvPr/>
        </p:nvSpPr>
        <p:spPr>
          <a:xfrm>
            <a:off x="647351" y="9111083"/>
            <a:ext cx="283348" cy="1402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4" spc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price</a:t>
            </a:r>
          </a:p>
        </p:txBody>
      </p:sp>
      <p:sp>
        <p:nvSpPr>
          <p:cNvPr id="52" name="Text Box52"/>
          <p:cNvSpPr txBox="1"/>
          <p:nvPr/>
        </p:nvSpPr>
        <p:spPr>
          <a:xfrm>
            <a:off x="6899755" y="10062785"/>
            <a:ext cx="90353" cy="1783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4" spc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</TotalTime>
  <Words>54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Calibri</vt:lpstr>
      <vt:lpstr>Calibri Light</vt:lpstr>
      <vt:lpstr>Retrospect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</dc:creator>
  <cp:lastModifiedBy>patel vivek</cp:lastModifiedBy>
  <cp:revision>2</cp:revision>
  <dcterms:created xsi:type="dcterms:W3CDTF">2017-10-23T09:06:44Z</dcterms:created>
  <dcterms:modified xsi:type="dcterms:W3CDTF">2019-01-27T18:11:25Z</dcterms:modified>
</cp:coreProperties>
</file>