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package/2006/relationships/metadata/core-properties" Target="docProps/core.xml"/>
	<Relationship Id="rId2" Type="http://schemas.openxmlformats.org/officeDocument/2006/relationships/extended-properties" Target="docProps/app.xml"/>
	<Relationship Id="rId3" Type="http://schemas.openxmlformats.org/officeDocument/2006/relationships/officeDocument" Target="ppt/presentation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6"/>
    <p:sldId id="257" r:id="rId7"/>
    <p:sldId id="258" r:id="rId8"/>
    <p:sldId id="259" r:id="rId9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viewProps" Target="viewProps.xml"/>
	<Relationship Id="rId2" Type="http://schemas.openxmlformats.org/officeDocument/2006/relationships/presProps" Target="presProps.xml"/>
	<Relationship Id="rId3" Type="http://schemas.openxmlformats.org/officeDocument/2006/relationships/tableStyles" Target="tableStyles.xml"/>
	<Relationship Id="rId4" Type="http://schemas.openxmlformats.org/officeDocument/2006/relationships/slideMaster" Target="slideMasters/slideMaster1.xml"/>
	<Relationship Id="rId5" Type="http://schemas.openxmlformats.org/officeDocument/2006/relationships/theme" Target="theme/theme1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</Relationships>

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jpeg"/>
	<Relationship Id="rId3" Type="http://schemas.openxmlformats.org/officeDocument/2006/relationships/image" Target="../media/image2.jpeg"/>
</Relationships>

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3.jpeg"/>
	<Relationship Id="rId3" Type="http://schemas.openxmlformats.org/officeDocument/2006/relationships/image" Target="../media/image4.jpeg"/>
</Relationships>

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.jpeg"/>
	<Relationship Id="rId3" Type="http://schemas.openxmlformats.org/officeDocument/2006/relationships/image" Target="../media/image6.jpeg"/>
</Relationships>

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7.jpeg"/>
	<Relationship Id="rId3" Type="http://schemas.openxmlformats.org/officeDocument/2006/relationships/image" Target="../media/image8.jpeg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2110358"/>
            <a:ext cx="6810374" cy="5169027"/>
          </a:xfrm>
          <a:prstGeom prst="rect">
            <a:avLst/>
          </a:prstGeom>
          <a:noFill/>
        </p:spPr>
      </p:pic>
      <p:sp>
        <p:nvSpPr>
          <p:cNvPr id="3" name="Path3"/>
          <p:cNvSpPr/>
          <p:nvPr/>
        </p:nvSpPr>
        <p:spPr>
          <a:xfrm>
            <a:off x="6858000" y="9326880"/>
            <a:ext cx="457200" cy="320039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0" y="320040"/>
                </a:moveTo>
                <a:lnTo>
                  <a:pt x="457200" y="32004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" name="Path4"/>
          <p:cNvSpPr/>
          <p:nvPr/>
        </p:nvSpPr>
        <p:spPr>
          <a:xfrm>
            <a:off x="933386" y="9326881"/>
            <a:ext cx="5924550" cy="18604"/>
          </a:xfrm>
          <a:custGeom>
            <a:avLst/>
            <a:gdLst/>
            <a:ahLst/>
            <a:cxnLst/>
            <a:rect l="l" t="t" r="r" b="b"/>
            <a:pathLst>
              <a:path w="5924550" h="18604">
                <a:moveTo>
                  <a:pt x="0" y="18604"/>
                </a:moveTo>
                <a:lnTo>
                  <a:pt x="5924550" y="18604"/>
                </a:lnTo>
                <a:lnTo>
                  <a:pt x="5924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" name="Image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" y="9441180"/>
            <a:ext cx="5917692" cy="202691"/>
          </a:xfrm>
          <a:prstGeom prst="rect">
            <a:avLst/>
          </a:prstGeom>
          <a:noFill/>
        </p:spPr>
      </p:pic>
      <p:sp>
        <p:nvSpPr>
          <p:cNvPr id="6" name="Path6"/>
          <p:cNvSpPr/>
          <p:nvPr/>
        </p:nvSpPr>
        <p:spPr>
          <a:xfrm>
            <a:off x="914400" y="452627"/>
            <a:ext cx="5943600" cy="274955"/>
          </a:xfrm>
          <a:custGeom>
            <a:avLst/>
            <a:gdLst/>
            <a:ahLst/>
            <a:cxnLst/>
            <a:rect l="l" t="t" r="r" b="b"/>
            <a:pathLst>
              <a:path w="5943600" h="274955">
                <a:moveTo>
                  <a:pt x="0" y="274955"/>
                </a:moveTo>
                <a:lnTo>
                  <a:pt x="5943600" y="274955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Text Box7"/>
          <p:cNvSpPr txBox="1"/>
          <p:nvPr/>
        </p:nvSpPr>
        <p:spPr>
          <a:xfrm>
            <a:off x="2477135" y="531876"/>
            <a:ext cx="2819851" cy="140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CODEWORK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FREELENCER</a:t>
            </a:r>
            <a:r>
              <a:rPr lang="en-US" altLang="zh-CN" sz="1104" spc="-4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MANAGEMENT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SYSTEM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2457323" y="1255649"/>
            <a:ext cx="2855296" cy="2788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196" u="sng" spc="-5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CONTEX LEVEL DIAGRAM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676656" y="2241295"/>
            <a:ext cx="1185164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6232906" y="2255012"/>
            <a:ext cx="64602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1656841" y="3435350"/>
            <a:ext cx="1012568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For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1620266" y="3648709"/>
            <a:ext cx="976138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View</a:t>
            </a:r>
            <a:r>
              <a:rPr lang="en-US" altLang="zh-CN" sz="996" spc="9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1800097" y="3840733"/>
            <a:ext cx="61993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Success/Fail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1601978" y="4032758"/>
            <a:ext cx="92668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3769487" y="3446780"/>
            <a:ext cx="256608" cy="2026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5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0.0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3438779" y="3806444"/>
            <a:ext cx="874422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CODEWORK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3414394" y="4041139"/>
            <a:ext cx="922743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319907" y="4275836"/>
            <a:ext cx="1113533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MANAGEMENT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3588131" y="4507484"/>
            <a:ext cx="577539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SYSTEM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5113909" y="3468878"/>
            <a:ext cx="682140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Make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Inquiry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5013325" y="3691382"/>
            <a:ext cx="890250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Get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Inquiry</a:t>
            </a:r>
            <a:r>
              <a:rPr lang="en-US" altLang="zh-CN" sz="996" spc="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Reply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5107813" y="3916933"/>
            <a:ext cx="678376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5147437" y="4093718"/>
            <a:ext cx="618166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Post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4975225" y="4275074"/>
            <a:ext cx="1012568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For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5109337" y="4456430"/>
            <a:ext cx="76704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Accept/Denied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1757426" y="6658863"/>
            <a:ext cx="940215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Information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1772666" y="6864604"/>
            <a:ext cx="890250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Get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Inquiry</a:t>
            </a:r>
            <a:r>
              <a:rPr lang="en-US" altLang="zh-CN" sz="996" spc="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Reply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1708657" y="7064248"/>
            <a:ext cx="926692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3466211" y="6839839"/>
            <a:ext cx="673684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ADMIN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4937125" y="6680200"/>
            <a:ext cx="1069869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Inquiry</a:t>
            </a:r>
            <a:r>
              <a:rPr lang="en-US" altLang="zh-CN" sz="996" spc="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4821301" y="6869176"/>
            <a:ext cx="133063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4874641" y="7064248"/>
            <a:ext cx="1074296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6389878" y="9468612"/>
            <a:ext cx="356548" cy="1402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2" dirty="0" smtClean="0">
                <a:solidFill>
                  <a:srgbClr val="7F7F7F"/>
                </a:solidFill>
                <a:latin typeface="Calibri" charset="1"/>
                <a:ea typeface="Calibri" charset="1"/>
                <a:cs typeface="Calibri" charset="1"/>
              </a:rPr>
              <a:t>[Date]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7115302" y="9429369"/>
            <a:ext cx="90402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1683003"/>
            <a:ext cx="6944360" cy="6583172"/>
          </a:xfrm>
          <a:prstGeom prst="rect">
            <a:avLst/>
          </a:prstGeom>
          <a:noFill/>
        </p:spPr>
      </p:pic>
      <p:sp>
        <p:nvSpPr>
          <p:cNvPr id="3" name="Path3"/>
          <p:cNvSpPr/>
          <p:nvPr/>
        </p:nvSpPr>
        <p:spPr>
          <a:xfrm>
            <a:off x="6858000" y="9326880"/>
            <a:ext cx="457200" cy="320039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0" y="320040"/>
                </a:moveTo>
                <a:lnTo>
                  <a:pt x="457200" y="32004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" name="Path4"/>
          <p:cNvSpPr/>
          <p:nvPr/>
        </p:nvSpPr>
        <p:spPr>
          <a:xfrm>
            <a:off x="933386" y="9326881"/>
            <a:ext cx="5924550" cy="18604"/>
          </a:xfrm>
          <a:custGeom>
            <a:avLst/>
            <a:gdLst/>
            <a:ahLst/>
            <a:cxnLst/>
            <a:rect l="l" t="t" r="r" b="b"/>
            <a:pathLst>
              <a:path w="5924550" h="18604">
                <a:moveTo>
                  <a:pt x="0" y="18604"/>
                </a:moveTo>
                <a:lnTo>
                  <a:pt x="5924550" y="18604"/>
                </a:lnTo>
                <a:lnTo>
                  <a:pt x="5924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" name="Image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" y="9441180"/>
            <a:ext cx="5917692" cy="202691"/>
          </a:xfrm>
          <a:prstGeom prst="rect">
            <a:avLst/>
          </a:prstGeom>
          <a:noFill/>
        </p:spPr>
      </p:pic>
      <p:sp>
        <p:nvSpPr>
          <p:cNvPr id="6" name="Path6"/>
          <p:cNvSpPr/>
          <p:nvPr/>
        </p:nvSpPr>
        <p:spPr>
          <a:xfrm>
            <a:off x="914400" y="452627"/>
            <a:ext cx="5943600" cy="274955"/>
          </a:xfrm>
          <a:custGeom>
            <a:avLst/>
            <a:gdLst/>
            <a:ahLst/>
            <a:cxnLst/>
            <a:rect l="l" t="t" r="r" b="b"/>
            <a:pathLst>
              <a:path w="5943600" h="274955">
                <a:moveTo>
                  <a:pt x="0" y="274955"/>
                </a:moveTo>
                <a:lnTo>
                  <a:pt x="5943600" y="274955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Text Box7"/>
          <p:cNvSpPr txBox="1"/>
          <p:nvPr/>
        </p:nvSpPr>
        <p:spPr>
          <a:xfrm>
            <a:off x="2477135" y="531876"/>
            <a:ext cx="2819851" cy="140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CODEWORK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FREELENCER</a:t>
            </a:r>
            <a:r>
              <a:rPr lang="en-US" altLang="zh-CN" sz="1104" spc="-4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MANAGEMENT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SYSTEM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1859534" y="1255649"/>
            <a:ext cx="4049511" cy="2788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196" u="sng" spc="-5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FIRST LEVEL DIAGRAM FREELANCER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699516" y="1848103"/>
            <a:ext cx="118516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6078982" y="1826768"/>
            <a:ext cx="1185062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914704" y="2119376"/>
            <a:ext cx="103327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v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3848734" y="2258059"/>
            <a:ext cx="289407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1.0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1722374" y="2624201"/>
            <a:ext cx="100511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3518027" y="2688970"/>
            <a:ext cx="875266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5049901" y="2573909"/>
            <a:ext cx="1267026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Information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1845818" y="3862070"/>
            <a:ext cx="1013454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User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ID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Password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1966214" y="4156201"/>
            <a:ext cx="71455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Success</a:t>
            </a:r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Fail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836543" y="3788537"/>
            <a:ext cx="289636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2.0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3810634" y="4330700"/>
            <a:ext cx="430435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Log</a:t>
            </a:r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404" spc="-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5209921" y="3859021"/>
            <a:ext cx="95117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Log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Information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5251069" y="4041901"/>
            <a:ext cx="71455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Success</a:t>
            </a:r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Fail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6275578" y="4657217"/>
            <a:ext cx="913256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POST_PRJ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1996694" y="5342128"/>
            <a:ext cx="64877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View</a:t>
            </a:r>
            <a:r>
              <a:rPr lang="en-US" altLang="zh-CN" sz="996" spc="-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1800097" y="5566156"/>
            <a:ext cx="1012568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For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1882622" y="5758962"/>
            <a:ext cx="853450" cy="108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851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  <a:r>
              <a:rPr lang="en-US" altLang="zh-CN" sz="851" spc="9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851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3879214" y="5347843"/>
            <a:ext cx="289636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3.0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3891407" y="5825998"/>
            <a:ext cx="357685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View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3793871" y="6059170"/>
            <a:ext cx="513705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5103241" y="5343651"/>
            <a:ext cx="746935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5158105" y="5701792"/>
            <a:ext cx="814482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6037834" y="6367399"/>
            <a:ext cx="1292732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REQUEST_PRJ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3932555" y="6983094"/>
            <a:ext cx="289636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4.0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1839722" y="7285609"/>
            <a:ext cx="1064684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5072761" y="7351141"/>
            <a:ext cx="535440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Submitted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3780155" y="7569835"/>
            <a:ext cx="685951" cy="1783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6223762" y="7963408"/>
            <a:ext cx="96606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37" name="Text Box37"/>
          <p:cNvSpPr txBox="1"/>
          <p:nvPr/>
        </p:nvSpPr>
        <p:spPr>
          <a:xfrm>
            <a:off x="6389878" y="9468612"/>
            <a:ext cx="356548" cy="1402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2" dirty="0" smtClean="0">
                <a:solidFill>
                  <a:srgbClr val="7F7F7F"/>
                </a:solidFill>
                <a:latin typeface="Calibri" charset="1"/>
                <a:ea typeface="Calibri" charset="1"/>
                <a:cs typeface="Calibri" charset="1"/>
              </a:rPr>
              <a:t>[Date]</a:t>
            </a:r>
          </a:p>
        </p:txBody>
      </p:sp>
      <p:sp>
        <p:nvSpPr>
          <p:cNvPr id="38" name="Text Box38"/>
          <p:cNvSpPr txBox="1"/>
          <p:nvPr/>
        </p:nvSpPr>
        <p:spPr>
          <a:xfrm>
            <a:off x="7115302" y="9429369"/>
            <a:ext cx="90402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2</a:t>
            </a:r>
          </a:p>
        </p:txBody>
      </p:sp>
      <p:sp>
        <p:nvSpPr>
          <p:cNvPr id="39" name="Text Box39"/>
          <p:cNvSpPr txBox="1"/>
          <p:nvPr/>
        </p:nvSpPr>
        <p:spPr>
          <a:xfrm>
            <a:off x="2078837" y="5534807"/>
            <a:ext cx="853450" cy="108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851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  <a:r>
              <a:rPr lang="en-US" altLang="zh-CN" sz="851" spc="9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851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1800097"/>
            <a:ext cx="6974840" cy="6544564"/>
          </a:xfrm>
          <a:prstGeom prst="rect">
            <a:avLst/>
          </a:prstGeom>
          <a:noFill/>
        </p:spPr>
      </p:pic>
      <p:sp>
        <p:nvSpPr>
          <p:cNvPr id="3" name="Path3"/>
          <p:cNvSpPr/>
          <p:nvPr/>
        </p:nvSpPr>
        <p:spPr>
          <a:xfrm>
            <a:off x="6858000" y="9326880"/>
            <a:ext cx="457200" cy="320039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0" y="320040"/>
                </a:moveTo>
                <a:lnTo>
                  <a:pt x="457200" y="32004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" name="Path4"/>
          <p:cNvSpPr/>
          <p:nvPr/>
        </p:nvSpPr>
        <p:spPr>
          <a:xfrm>
            <a:off x="933386" y="9326881"/>
            <a:ext cx="5924550" cy="18604"/>
          </a:xfrm>
          <a:custGeom>
            <a:avLst/>
            <a:gdLst/>
            <a:ahLst/>
            <a:cxnLst/>
            <a:rect l="l" t="t" r="r" b="b"/>
            <a:pathLst>
              <a:path w="5924550" h="18604">
                <a:moveTo>
                  <a:pt x="0" y="18604"/>
                </a:moveTo>
                <a:lnTo>
                  <a:pt x="5924550" y="18604"/>
                </a:lnTo>
                <a:lnTo>
                  <a:pt x="5924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" name="Image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" y="9441180"/>
            <a:ext cx="5917692" cy="202691"/>
          </a:xfrm>
          <a:prstGeom prst="rect">
            <a:avLst/>
          </a:prstGeom>
          <a:noFill/>
        </p:spPr>
      </p:pic>
      <p:sp>
        <p:nvSpPr>
          <p:cNvPr id="6" name="Path6"/>
          <p:cNvSpPr/>
          <p:nvPr/>
        </p:nvSpPr>
        <p:spPr>
          <a:xfrm>
            <a:off x="914400" y="452627"/>
            <a:ext cx="5943600" cy="274955"/>
          </a:xfrm>
          <a:custGeom>
            <a:avLst/>
            <a:gdLst/>
            <a:ahLst/>
            <a:cxnLst/>
            <a:rect l="l" t="t" r="r" b="b"/>
            <a:pathLst>
              <a:path w="5943600" h="274955">
                <a:moveTo>
                  <a:pt x="0" y="274955"/>
                </a:moveTo>
                <a:lnTo>
                  <a:pt x="5943600" y="274955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Path7"/>
          <p:cNvSpPr/>
          <p:nvPr/>
        </p:nvSpPr>
        <p:spPr>
          <a:xfrm>
            <a:off x="5862320" y="8370697"/>
            <a:ext cx="1586229" cy="12700"/>
          </a:xfrm>
          <a:custGeom>
            <a:avLst/>
            <a:gdLst/>
            <a:ahLst/>
            <a:cxnLst/>
            <a:rect l="l" t="t" r="r" b="b"/>
            <a:pathLst>
              <a:path w="1586229" h="12700">
                <a:moveTo>
                  <a:pt x="6350" y="6350"/>
                </a:moveTo>
                <a:lnTo>
                  <a:pt x="1579880" y="6350"/>
                </a:lnTo>
              </a:path>
            </a:pathLst>
          </a:custGeom>
          <a:solidFill>
            <a:srgbClr val="000000">
              <a:alpha val="0"/>
            </a:srgbClr>
          </a:solidFill>
          <a:ln w="635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" name="Text Box8"/>
          <p:cNvSpPr txBox="1"/>
          <p:nvPr/>
        </p:nvSpPr>
        <p:spPr>
          <a:xfrm>
            <a:off x="2477135" y="531876"/>
            <a:ext cx="2819851" cy="140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CODEWORK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FREELENCER</a:t>
            </a:r>
            <a:r>
              <a:rPr lang="en-US" altLang="zh-CN" sz="1104" spc="-4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MANAGEMENT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SYSTEM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2260346" y="970661"/>
            <a:ext cx="3423868" cy="2788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196" u="sng" spc="-7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FIRST LEVEL DIAGRAM ADMIN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925372" y="1963928"/>
            <a:ext cx="673684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ADMIN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1954022" y="2741549"/>
            <a:ext cx="74554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ID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Password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1940306" y="2942717"/>
            <a:ext cx="71455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Success</a:t>
            </a:r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Fail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1562354" y="3967226"/>
            <a:ext cx="119678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1562354" y="4133342"/>
            <a:ext cx="340516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1891537" y="4284218"/>
            <a:ext cx="76704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Accept/Denied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2158237" y="5680456"/>
            <a:ext cx="668130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Users</a:t>
            </a:r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2168906" y="7402956"/>
            <a:ext cx="773600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View</a:t>
            </a:r>
            <a:r>
              <a:rPr lang="en-US" altLang="zh-CN" sz="996" spc="1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806063" y="2215388"/>
            <a:ext cx="289407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1.0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3757294" y="2806318"/>
            <a:ext cx="431862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Log</a:t>
            </a:r>
            <a:r>
              <a:rPr lang="en-US" altLang="zh-CN" sz="1404" spc="7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404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3836543" y="3756532"/>
            <a:ext cx="289636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2.0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3588131" y="4224020"/>
            <a:ext cx="836977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Verification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3623183" y="4457192"/>
            <a:ext cx="766546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3889883" y="5358511"/>
            <a:ext cx="289636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3.0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3775583" y="5825998"/>
            <a:ext cx="588951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Manage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3848734" y="6059170"/>
            <a:ext cx="404937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Users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3932555" y="6993763"/>
            <a:ext cx="289636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4.0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3780155" y="7569835"/>
            <a:ext cx="685951" cy="1783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6389878" y="1944115"/>
            <a:ext cx="67368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ADMIN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5049901" y="2692781"/>
            <a:ext cx="746935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ID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Password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5077333" y="2903093"/>
            <a:ext cx="71455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Success</a:t>
            </a:r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Fail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6068313" y="3392296"/>
            <a:ext cx="1185062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4985893" y="4093718"/>
            <a:ext cx="1196361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5104765" y="5488432"/>
            <a:ext cx="973229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Manage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5158105" y="5819140"/>
            <a:ext cx="745923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Manage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6400546" y="6484747"/>
            <a:ext cx="646023" cy="228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5072761" y="7466965"/>
            <a:ext cx="870391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  <a:r>
              <a:rPr lang="en-US" altLang="zh-CN" sz="996" spc="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37" name="Text Box37"/>
          <p:cNvSpPr txBox="1"/>
          <p:nvPr/>
        </p:nvSpPr>
        <p:spPr>
          <a:xfrm>
            <a:off x="6223762" y="8079232"/>
            <a:ext cx="96606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38" name="Text Box38"/>
          <p:cNvSpPr txBox="1"/>
          <p:nvPr/>
        </p:nvSpPr>
        <p:spPr>
          <a:xfrm>
            <a:off x="6389878" y="9468612"/>
            <a:ext cx="356548" cy="1402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2" dirty="0" smtClean="0">
                <a:solidFill>
                  <a:srgbClr val="7F7F7F"/>
                </a:solidFill>
                <a:latin typeface="Calibri" charset="1"/>
                <a:ea typeface="Calibri" charset="1"/>
                <a:cs typeface="Calibri" charset="1"/>
              </a:rPr>
              <a:t>[Date]</a:t>
            </a:r>
          </a:p>
        </p:txBody>
      </p:sp>
      <p:sp>
        <p:nvSpPr>
          <p:cNvPr id="39" name="Text Box39"/>
          <p:cNvSpPr txBox="1"/>
          <p:nvPr/>
        </p:nvSpPr>
        <p:spPr>
          <a:xfrm>
            <a:off x="7115302" y="9429369"/>
            <a:ext cx="90402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726565"/>
            <a:ext cx="7008494" cy="7145654"/>
          </a:xfrm>
          <a:prstGeom prst="rect">
            <a:avLst/>
          </a:prstGeom>
          <a:noFill/>
        </p:spPr>
      </p:pic>
      <p:sp>
        <p:nvSpPr>
          <p:cNvPr id="3" name="Path3"/>
          <p:cNvSpPr/>
          <p:nvPr/>
        </p:nvSpPr>
        <p:spPr>
          <a:xfrm>
            <a:off x="6858000" y="9326880"/>
            <a:ext cx="457200" cy="320039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0" y="320040"/>
                </a:moveTo>
                <a:lnTo>
                  <a:pt x="457200" y="32004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" name="Path4"/>
          <p:cNvSpPr/>
          <p:nvPr/>
        </p:nvSpPr>
        <p:spPr>
          <a:xfrm>
            <a:off x="933386" y="9326881"/>
            <a:ext cx="5924550" cy="18604"/>
          </a:xfrm>
          <a:custGeom>
            <a:avLst/>
            <a:gdLst/>
            <a:ahLst/>
            <a:cxnLst/>
            <a:rect l="l" t="t" r="r" b="b"/>
            <a:pathLst>
              <a:path w="5924550" h="18604">
                <a:moveTo>
                  <a:pt x="0" y="18604"/>
                </a:moveTo>
                <a:lnTo>
                  <a:pt x="5924550" y="18604"/>
                </a:lnTo>
                <a:lnTo>
                  <a:pt x="5924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" name="Image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" y="9441180"/>
            <a:ext cx="5917692" cy="202691"/>
          </a:xfrm>
          <a:prstGeom prst="rect">
            <a:avLst/>
          </a:prstGeom>
          <a:noFill/>
        </p:spPr>
      </p:pic>
      <p:sp>
        <p:nvSpPr>
          <p:cNvPr id="6" name="Path6"/>
          <p:cNvSpPr/>
          <p:nvPr/>
        </p:nvSpPr>
        <p:spPr>
          <a:xfrm>
            <a:off x="914400" y="452627"/>
            <a:ext cx="5943600" cy="274955"/>
          </a:xfrm>
          <a:custGeom>
            <a:avLst/>
            <a:gdLst/>
            <a:ahLst/>
            <a:cxnLst/>
            <a:rect l="l" t="t" r="r" b="b"/>
            <a:pathLst>
              <a:path w="5943600" h="274955">
                <a:moveTo>
                  <a:pt x="0" y="274955"/>
                </a:moveTo>
                <a:lnTo>
                  <a:pt x="5943600" y="274955"/>
                </a:lnTo>
                <a:lnTo>
                  <a:pt x="594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Text Box7"/>
          <p:cNvSpPr txBox="1"/>
          <p:nvPr/>
        </p:nvSpPr>
        <p:spPr>
          <a:xfrm>
            <a:off x="865936" y="1902968"/>
            <a:ext cx="64602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2477135" y="531876"/>
            <a:ext cx="2819851" cy="140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CODEWORK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FREELENCER</a:t>
            </a:r>
            <a:r>
              <a:rPr lang="en-US" altLang="zh-CN" sz="1104" spc="-4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MANAGEMENT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SYSTEM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2303018" y="970661"/>
            <a:ext cx="3391048" cy="2788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196" u="sng" spc="-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FIRST LEVEL DIAGRAM CLIENT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3786251" y="1940687"/>
            <a:ext cx="226038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1.0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6574281" y="1870964"/>
            <a:ext cx="64602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2144522" y="2314829"/>
            <a:ext cx="678250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2123186" y="2512949"/>
            <a:ext cx="85900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Success</a:t>
            </a:r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Reject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2080514" y="3706621"/>
            <a:ext cx="747061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ID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password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2014982" y="3898646"/>
            <a:ext cx="817770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Accept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Reject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3505834" y="2374645"/>
            <a:ext cx="748741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Registration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3764914" y="3416299"/>
            <a:ext cx="226038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2.0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696334" y="3830447"/>
            <a:ext cx="369722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Log</a:t>
            </a:r>
            <a:r>
              <a:rPr lang="en-US" altLang="zh-CN" sz="1200" spc="5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12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4972177" y="2311781"/>
            <a:ext cx="666359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4940173" y="2589149"/>
            <a:ext cx="859007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Success</a:t>
            </a:r>
            <a:r>
              <a:rPr lang="en-US" altLang="zh-CN" sz="996" spc="-4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Reject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5004181" y="3656330"/>
            <a:ext cx="687989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Log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In</a:t>
            </a:r>
            <a:r>
              <a:rPr lang="en-US" altLang="zh-CN" sz="996" spc="6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4985893" y="3859021"/>
            <a:ext cx="817771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Accept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Reject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6365494" y="4413377"/>
            <a:ext cx="91333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POST_PRJ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3830447" y="4841240"/>
            <a:ext cx="225738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3.0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2120137" y="5117846"/>
            <a:ext cx="618166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Post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4953889" y="5105654"/>
            <a:ext cx="746935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Details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3804539" y="5298313"/>
            <a:ext cx="270509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Post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6365494" y="5734939"/>
            <a:ext cx="816559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REQ_PRJ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1906778" y="6523228"/>
            <a:ext cx="994100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1981454" y="6748780"/>
            <a:ext cx="816379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Accept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&amp;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Reject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3851783" y="6296914"/>
            <a:ext cx="226037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4.0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3607943" y="6584568"/>
            <a:ext cx="441045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Project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3607943" y="6785737"/>
            <a:ext cx="506272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3607943" y="6983857"/>
            <a:ext cx="715974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Verification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4854829" y="6561328"/>
            <a:ext cx="1056599" cy="126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Freelanceer</a:t>
            </a:r>
            <a:r>
              <a:rPr lang="en-US" altLang="zh-CN" sz="996" spc="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Request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6303010" y="7271512"/>
            <a:ext cx="966063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37" name="Text Box37"/>
          <p:cNvSpPr txBox="1"/>
          <p:nvPr/>
        </p:nvSpPr>
        <p:spPr>
          <a:xfrm>
            <a:off x="1938782" y="8100949"/>
            <a:ext cx="881143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1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Submit</a:t>
            </a:r>
            <a:r>
              <a:rPr lang="en-US" altLang="zh-CN" sz="996" spc="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38" name="Text Box38"/>
          <p:cNvSpPr txBox="1"/>
          <p:nvPr/>
        </p:nvSpPr>
        <p:spPr>
          <a:xfrm>
            <a:off x="3915790" y="7743571"/>
            <a:ext cx="226038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5.0</a:t>
            </a:r>
          </a:p>
        </p:txBody>
      </p:sp>
      <p:sp>
        <p:nvSpPr>
          <p:cNvPr id="39" name="Text Box39"/>
          <p:cNvSpPr txBox="1"/>
          <p:nvPr/>
        </p:nvSpPr>
        <p:spPr>
          <a:xfrm>
            <a:off x="3710051" y="8253730"/>
            <a:ext cx="589026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40" name="Text Box40"/>
          <p:cNvSpPr txBox="1"/>
          <p:nvPr/>
        </p:nvSpPr>
        <p:spPr>
          <a:xfrm>
            <a:off x="5001133" y="8117713"/>
            <a:ext cx="815620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996" spc="-2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Client</a:t>
            </a:r>
            <a:r>
              <a:rPr lang="en-US" altLang="zh-CN" sz="996" spc="3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 </a:t>
            </a:r>
            <a:r>
              <a:rPr lang="en-US" altLang="zh-CN" sz="996" spc="0" dirty="0" smtClean="0">
                <a:solidFill>
                  <a:srgbClr val="000000"/>
                </a:solidFill>
                <a:latin typeface="Calibri" charset="1"/>
                <a:ea typeface="Calibri" charset="1"/>
                <a:cs typeface="Calibri" charset="1"/>
              </a:rPr>
              <a:t>Feedback</a:t>
            </a:r>
          </a:p>
        </p:txBody>
      </p:sp>
      <p:sp>
        <p:nvSpPr>
          <p:cNvPr id="41" name="Text Box41"/>
          <p:cNvSpPr txBox="1"/>
          <p:nvPr/>
        </p:nvSpPr>
        <p:spPr>
          <a:xfrm>
            <a:off x="6389878" y="9468612"/>
            <a:ext cx="356548" cy="1402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4" spc="2" dirty="0" smtClean="0">
                <a:solidFill>
                  <a:srgbClr val="7F7F7F"/>
                </a:solidFill>
                <a:latin typeface="Calibri" charset="1"/>
                <a:ea typeface="Calibri" charset="1"/>
                <a:cs typeface="Calibri" charset="1"/>
              </a:rPr>
              <a:t>[Date]</a:t>
            </a:r>
          </a:p>
        </p:txBody>
      </p:sp>
      <p:sp>
        <p:nvSpPr>
          <p:cNvPr id="42" name="Text Box42"/>
          <p:cNvSpPr txBox="1"/>
          <p:nvPr/>
        </p:nvSpPr>
        <p:spPr>
          <a:xfrm>
            <a:off x="7115302" y="9429369"/>
            <a:ext cx="90402" cy="1783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FFFFFF"/>
                </a:solidFill>
                <a:latin typeface="Calibri" charset="1"/>
                <a:ea typeface="Calibri" charset="1"/>
                <a:cs typeface="Calibri" charset="1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5">
      <vt:lpstr>等线</vt:lpstr>
      <vt:lpstr>等线 Light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ws</cp:lastModifiedBy>
  <cp:revision>1</cp:revision>
  <dcterms:created xsi:type="dcterms:W3CDTF">2017-10-23T09:06:44Z</dcterms:created>
  <dcterms:modified xsi:type="dcterms:W3CDTF">2017-10-23T09:06:44Z</dcterms:modified>
</cp:coreProperties>
</file>