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2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9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9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0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AE48-7192-4AF8-9487-5A111CF04E03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2693-60A8-431B-8EA2-112C26197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5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7784" y="2599345"/>
            <a:ext cx="3048000" cy="1872322"/>
          </a:xfrm>
          <a:prstGeom prst="rect">
            <a:avLst/>
          </a:prstGeom>
          <a:gradFill>
            <a:gsLst>
              <a:gs pos="50000">
                <a:schemeClr val="bg1">
                  <a:alpha val="0"/>
                </a:schemeClr>
              </a:gs>
              <a:gs pos="0">
                <a:schemeClr val="tx1">
                  <a:lumMod val="95000"/>
                  <a:lumOff val="5000"/>
                  <a:alpha val="75000"/>
                </a:schemeClr>
              </a:gs>
              <a:gs pos="100000">
                <a:schemeClr val="tx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6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2020-08-30T07:34:37Z</dcterms:created>
  <dcterms:modified xsi:type="dcterms:W3CDTF">2020-08-30T07:50:46Z</dcterms:modified>
</cp:coreProperties>
</file>