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20" Type="http://schemas.openxmlformats.org/officeDocument/2006/relationships/image" Target="../media/image56.png"/><Relationship Id="rId21" Type="http://schemas.openxmlformats.org/officeDocument/2006/relationships/image" Target="../media/image57.png"/><Relationship Id="rId22" Type="http://schemas.openxmlformats.org/officeDocument/2006/relationships/image" Target="../media/image58.png"/><Relationship Id="rId23" Type="http://schemas.openxmlformats.org/officeDocument/2006/relationships/image" Target="../media/image59.png"/><Relationship Id="rId24" Type="http://schemas.openxmlformats.org/officeDocument/2006/relationships/image" Target="../media/image60.png"/><Relationship Id="rId25" Type="http://schemas.openxmlformats.org/officeDocument/2006/relationships/image" Target="../media/image61.png"/><Relationship Id="rId26" Type="http://schemas.openxmlformats.org/officeDocument/2006/relationships/image" Target="../media/image62.png"/><Relationship Id="rId27" Type="http://schemas.openxmlformats.org/officeDocument/2006/relationships/image" Target="../media/image63.png"/><Relationship Id="rId28" Type="http://schemas.openxmlformats.org/officeDocument/2006/relationships/image" Target="../media/image64.png"/><Relationship Id="rId29" Type="http://schemas.openxmlformats.org/officeDocument/2006/relationships/image" Target="../media/image65.png"/><Relationship Id="rId30" Type="http://schemas.openxmlformats.org/officeDocument/2006/relationships/image" Target="../media/image66.png"/><Relationship Id="rId31" Type="http://schemas.openxmlformats.org/officeDocument/2006/relationships/image" Target="../media/image67.png"/><Relationship Id="rId32" Type="http://schemas.openxmlformats.org/officeDocument/2006/relationships/image" Target="../media/image68.png"/><Relationship Id="rId33" Type="http://schemas.openxmlformats.org/officeDocument/2006/relationships/image" Target="../media/image69.png"/><Relationship Id="rId34" Type="http://schemas.openxmlformats.org/officeDocument/2006/relationships/image" Target="../media/image70.png"/><Relationship Id="rId35" Type="http://schemas.openxmlformats.org/officeDocument/2006/relationships/image" Target="../media/image71.png"/><Relationship Id="rId36" Type="http://schemas.openxmlformats.org/officeDocument/2006/relationships/image" Target="../media/image72.png"/><Relationship Id="rId37" Type="http://schemas.openxmlformats.org/officeDocument/2006/relationships/image" Target="../media/image73.png"/><Relationship Id="rId38" Type="http://schemas.openxmlformats.org/officeDocument/2006/relationships/image" Target="../media/image74.png"/><Relationship Id="rId39" Type="http://schemas.openxmlformats.org/officeDocument/2006/relationships/image" Target="../media/image75.png"/><Relationship Id="rId40" Type="http://schemas.openxmlformats.org/officeDocument/2006/relationships/image" Target="../media/image76.png"/><Relationship Id="rId41" Type="http://schemas.openxmlformats.org/officeDocument/2006/relationships/image" Target="../media/image77.png"/><Relationship Id="rId42" Type="http://schemas.openxmlformats.org/officeDocument/2006/relationships/image" Target="../media/image78.png"/><Relationship Id="rId43" Type="http://schemas.openxmlformats.org/officeDocument/2006/relationships/image" Target="../media/image79.png"/><Relationship Id="rId44" Type="http://schemas.openxmlformats.org/officeDocument/2006/relationships/image" Target="../media/image80.png"/><Relationship Id="rId45" Type="http://schemas.openxmlformats.org/officeDocument/2006/relationships/image" Target="../media/image81.png"/><Relationship Id="rId46" Type="http://schemas.openxmlformats.org/officeDocument/2006/relationships/image" Target="../media/image82.png"/><Relationship Id="rId47" Type="http://schemas.openxmlformats.org/officeDocument/2006/relationships/image" Target="../media/image83.png"/><Relationship Id="rId48" Type="http://schemas.openxmlformats.org/officeDocument/2006/relationships/image" Target="../media/image84.png"/><Relationship Id="rId49" Type="http://schemas.openxmlformats.org/officeDocument/2006/relationships/image" Target="../media/image85.png"/><Relationship Id="rId50" Type="http://schemas.openxmlformats.org/officeDocument/2006/relationships/image" Target="../media/image86.png"/><Relationship Id="rId51" Type="http://schemas.openxmlformats.org/officeDocument/2006/relationships/image" Target="../media/image87.png"/><Relationship Id="rId52" Type="http://schemas.openxmlformats.org/officeDocument/2006/relationships/image" Target="../media/image88.png"/><Relationship Id="rId53" Type="http://schemas.openxmlformats.org/officeDocument/2006/relationships/image" Target="../media/image89.png"/><Relationship Id="rId54" Type="http://schemas.openxmlformats.org/officeDocument/2006/relationships/image" Target="../media/image90.png"/><Relationship Id="rId55" Type="http://schemas.openxmlformats.org/officeDocument/2006/relationships/image" Target="../media/image91.png"/><Relationship Id="rId56" Type="http://schemas.openxmlformats.org/officeDocument/2006/relationships/image" Target="../media/image92.png"/><Relationship Id="rId57" Type="http://schemas.openxmlformats.org/officeDocument/2006/relationships/image" Target="../media/image93.png"/><Relationship Id="rId58" Type="http://schemas.openxmlformats.org/officeDocument/2006/relationships/image" Target="../media/image94.png"/><Relationship Id="rId59" Type="http://schemas.openxmlformats.org/officeDocument/2006/relationships/image" Target="../media/image95.png"/><Relationship Id="rId60" Type="http://schemas.openxmlformats.org/officeDocument/2006/relationships/image" Target="../media/image96.png"/><Relationship Id="rId61" Type="http://schemas.openxmlformats.org/officeDocument/2006/relationships/image" Target="../media/image97.png"/><Relationship Id="rId62" Type="http://schemas.openxmlformats.org/officeDocument/2006/relationships/image" Target="../media/image9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9261" y="4651908"/>
            <a:ext cx="9078986" cy="30069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0687" y="7380414"/>
            <a:ext cx="5055264" cy="6603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102" cy="2793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0688" y="1507307"/>
            <a:ext cx="3308717" cy="119362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98077" y="3345496"/>
            <a:ext cx="2367941" cy="53332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07296" y="3998820"/>
            <a:ext cx="4872412" cy="25193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5493" y="0"/>
            <a:ext cx="9124330" cy="10285714"/>
            <a:chOff x="9175493" y="0"/>
            <a:chExt cx="9124330" cy="1028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5493" y="0"/>
              <a:ext cx="9124330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939" cy="279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0688" y="1507307"/>
            <a:ext cx="5728778" cy="119362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39715" y="3340763"/>
            <a:ext cx="4271639" cy="17269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2646" y="6814815"/>
            <a:ext cx="16783069" cy="3470899"/>
            <a:chOff x="1502646" y="6814815"/>
            <a:chExt cx="16783069" cy="3470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2646" y="6814815"/>
              <a:ext cx="16783069" cy="34708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07296" y="3366163"/>
            <a:ext cx="4275703" cy="278342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24725" y="3340763"/>
            <a:ext cx="4271639" cy="27834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381" cy="2793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85714" y="0"/>
            <a:ext cx="7657143" cy="10285714"/>
            <a:chOff x="1485714" y="0"/>
            <a:chExt cx="7657143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5714" y="0"/>
              <a:ext cx="765714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74965" y="5306349"/>
            <a:ext cx="1731384" cy="1639683"/>
            <a:chOff x="10674965" y="5306349"/>
            <a:chExt cx="1731384" cy="16396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4965" y="5306349"/>
              <a:ext cx="1731384" cy="16396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74965" y="7557936"/>
            <a:ext cx="1731384" cy="1639683"/>
            <a:chOff x="10674965" y="7557936"/>
            <a:chExt cx="1731384" cy="163968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4965" y="7557936"/>
              <a:ext cx="1731384" cy="163968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85431" y="1507307"/>
            <a:ext cx="4431311" cy="1193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59144" y="2828446"/>
            <a:ext cx="6211908" cy="11987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92820" y="5237778"/>
            <a:ext cx="2367941" cy="53332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02039" y="5891106"/>
            <a:ext cx="4274077" cy="9345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92820" y="7489366"/>
            <a:ext cx="2367941" cy="53332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02039" y="8142693"/>
            <a:ext cx="4274077" cy="934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381" cy="2793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0688" y="1507307"/>
            <a:ext cx="3047906" cy="190979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98077" y="3345492"/>
            <a:ext cx="2367941" cy="53332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07296" y="3998820"/>
            <a:ext cx="4892932" cy="251930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17353" y="7304839"/>
            <a:ext cx="1250559" cy="5028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12121" y="7029258"/>
            <a:ext cx="1730090" cy="35554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86983" y="1556830"/>
            <a:ext cx="4023478" cy="533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2375" cy="2793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0688" y="1507307"/>
            <a:ext cx="3047906" cy="190979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98077" y="3345492"/>
            <a:ext cx="2367941" cy="53332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07296" y="3998820"/>
            <a:ext cx="4892932" cy="251930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17353" y="7304839"/>
            <a:ext cx="1250559" cy="5028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12121" y="7029258"/>
            <a:ext cx="1730090" cy="35554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86983" y="1556830"/>
            <a:ext cx="4023478" cy="533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8E4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28534" y="3960002"/>
            <a:ext cx="1961905" cy="1961905"/>
            <a:chOff x="1528534" y="3960002"/>
            <a:chExt cx="1961905" cy="19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34" y="3960002"/>
              <a:ext cx="1961905" cy="19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54743" y="3960002"/>
            <a:ext cx="1961905" cy="1961905"/>
            <a:chOff x="4354743" y="3960002"/>
            <a:chExt cx="1961905" cy="19619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4743" y="3960002"/>
              <a:ext cx="1961905" cy="1961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80952" y="3960002"/>
            <a:ext cx="1961905" cy="1961905"/>
            <a:chOff x="7180952" y="3960002"/>
            <a:chExt cx="1961905" cy="19619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0952" y="3960002"/>
              <a:ext cx="1961905" cy="196190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19179" y="1007624"/>
            <a:ext cx="1579425" cy="27935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0855" y="9721429"/>
            <a:ext cx="279918" cy="27935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50688" y="1507307"/>
            <a:ext cx="3690670" cy="19097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862259" y="5556721"/>
            <a:ext cx="7713576" cy="9524"/>
            <a:chOff x="5862259" y="5556721"/>
            <a:chExt cx="7713576" cy="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5862259" y="5556721"/>
              <a:ext cx="7713576" cy="952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64844" y="6849823"/>
            <a:ext cx="1683859" cy="30475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59964" y="6070315"/>
            <a:ext cx="912978" cy="53332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21487" y="6523477"/>
            <a:ext cx="1400179" cy="38094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64844" y="6849823"/>
            <a:ext cx="1683859" cy="30475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23392" y="7267601"/>
            <a:ext cx="1873184" cy="104886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23392" y="8294429"/>
            <a:ext cx="1721721" cy="97953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721906" y="6070315"/>
            <a:ext cx="912979" cy="53332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183429" y="6523477"/>
            <a:ext cx="1400179" cy="38094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326782" y="6849820"/>
            <a:ext cx="1598452" cy="30475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85334" y="7267601"/>
            <a:ext cx="1873184" cy="81775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185334" y="8294429"/>
            <a:ext cx="1697721" cy="97953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890934" y="6070315"/>
            <a:ext cx="912979" cy="53332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352458" y="6523477"/>
            <a:ext cx="1750456" cy="38094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354896" y="6849820"/>
            <a:ext cx="1896937" cy="30475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354363" y="7267601"/>
            <a:ext cx="1873184" cy="104886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354363" y="8294429"/>
            <a:ext cx="1745720" cy="121063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307302" y="2213896"/>
            <a:ext cx="4538096" cy="50284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243493" y="1727499"/>
            <a:ext cx="952167" cy="38094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301588" y="1727499"/>
            <a:ext cx="980928" cy="38094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252064" y="2219686"/>
            <a:ext cx="1087541" cy="69839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307334" y="4406143"/>
            <a:ext cx="4577867" cy="89902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0244477" y="3919743"/>
            <a:ext cx="604937" cy="38094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2301588" y="3919746"/>
            <a:ext cx="980928" cy="38094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0252096" y="4411934"/>
            <a:ext cx="1339382" cy="48887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2308212" y="6482635"/>
            <a:ext cx="4528232" cy="483535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0245574" y="6014915"/>
            <a:ext cx="581707" cy="36631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2302717" y="6014916"/>
            <a:ext cx="943260" cy="36631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0252900" y="6488209"/>
            <a:ext cx="813548" cy="470104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2307334" y="8526362"/>
            <a:ext cx="4529106" cy="700935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0243525" y="8039963"/>
            <a:ext cx="952929" cy="38094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2301588" y="8039963"/>
            <a:ext cx="980928" cy="380943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0252096" y="8532153"/>
            <a:ext cx="1410200" cy="4888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273016" y="3448891"/>
            <a:ext cx="6542857" cy="9524"/>
            <a:chOff x="10273016" y="3448891"/>
            <a:chExt cx="6542857" cy="952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273016" y="3448891"/>
              <a:ext cx="6542857" cy="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73016" y="5565146"/>
            <a:ext cx="6542857" cy="9524"/>
            <a:chOff x="10273016" y="5565146"/>
            <a:chExt cx="6542857" cy="952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273016" y="5565146"/>
              <a:ext cx="6542857" cy="9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73016" y="7681400"/>
            <a:ext cx="6542857" cy="9524"/>
            <a:chOff x="10273016" y="7681400"/>
            <a:chExt cx="6542857" cy="952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273016" y="7681400"/>
              <a:ext cx="6542857" cy="9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47255" y="6057042"/>
            <a:ext cx="2968618" cy="205136"/>
            <a:chOff x="13847255" y="6057042"/>
            <a:chExt cx="2968618" cy="20513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3821613" y="6031400"/>
              <a:ext cx="542927" cy="341893"/>
            </a:xfrm>
            <a:prstGeom prst="rect">
              <a:avLst/>
            </a:prstGeom>
          </p:spPr>
        </p:pic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4654233" y="6031400"/>
              <a:ext cx="542927" cy="341893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6319474" y="6031400"/>
              <a:ext cx="542927" cy="341893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5486853" y="6031400"/>
              <a:ext cx="542927" cy="3418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847255" y="8091963"/>
            <a:ext cx="2968618" cy="205136"/>
            <a:chOff x="13847255" y="8091963"/>
            <a:chExt cx="2968618" cy="205136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3821613" y="8066321"/>
              <a:ext cx="542927" cy="341893"/>
            </a:xfrm>
            <a:prstGeom prst="rect">
              <a:avLst/>
            </a:prstGeom>
          </p:spPr>
        </p:pic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4654233" y="8066321"/>
              <a:ext cx="542927" cy="341893"/>
            </a:xfrm>
            <a:prstGeom prst="rect">
              <a:avLst/>
            </a:prstGeom>
          </p:spPr>
        </p:pic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6319474" y="8066321"/>
              <a:ext cx="542927" cy="341893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5486853" y="8066321"/>
              <a:ext cx="542927" cy="34189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848381" y="3971746"/>
            <a:ext cx="2968618" cy="205136"/>
            <a:chOff x="13848381" y="3971746"/>
            <a:chExt cx="2968618" cy="205136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3822739" y="3946104"/>
              <a:ext cx="542927" cy="341893"/>
            </a:xfrm>
            <a:prstGeom prst="rect">
              <a:avLst/>
            </a:prstGeom>
          </p:spPr>
        </p:pic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4655359" y="3946104"/>
              <a:ext cx="542927" cy="341893"/>
            </a:xfrm>
            <a:prstGeom prst="rect">
              <a:avLst/>
            </a:prstGeom>
          </p:spPr>
        </p:pic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6320600" y="3946104"/>
              <a:ext cx="542927" cy="341893"/>
            </a:xfrm>
            <a:prstGeom prst="rect">
              <a:avLst/>
            </a:prstGeom>
          </p:spPr>
        </p:pic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5487979" y="3946104"/>
              <a:ext cx="542927" cy="34189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848381" y="1779499"/>
            <a:ext cx="2968618" cy="205136"/>
            <a:chOff x="13848381" y="1779499"/>
            <a:chExt cx="2968618" cy="205136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3822739" y="1753857"/>
              <a:ext cx="542927" cy="341893"/>
            </a:xfrm>
            <a:prstGeom prst="rect">
              <a:avLst/>
            </a:prstGeom>
          </p:spPr>
        </p:pic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4655359" y="1753857"/>
              <a:ext cx="542927" cy="341893"/>
            </a:xfrm>
            <a:prstGeom prst="rect">
              <a:avLst/>
            </a:prstGeom>
          </p:spPr>
        </p:pic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6320600" y="1753857"/>
              <a:ext cx="542927" cy="341893"/>
            </a:xfrm>
            <a:prstGeom prst="rect">
              <a:avLst/>
            </a:prstGeom>
          </p:spPr>
        </p:pic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5487979" y="1753857"/>
              <a:ext cx="542927" cy="34189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28534" y="3036193"/>
            <a:ext cx="1960717" cy="2885714"/>
            <a:chOff x="1528534" y="3036193"/>
            <a:chExt cx="1960717" cy="2885714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528534" y="3036193"/>
              <a:ext cx="1960717" cy="288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354743" y="3036193"/>
            <a:ext cx="1960717" cy="2885714"/>
            <a:chOff x="4354743" y="3036193"/>
            <a:chExt cx="1960717" cy="2885714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354743" y="3036193"/>
              <a:ext cx="1960717" cy="288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182140" y="3036193"/>
            <a:ext cx="1960717" cy="2885714"/>
            <a:chOff x="7182140" y="3036193"/>
            <a:chExt cx="1960717" cy="2885714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7182140" y="3036193"/>
              <a:ext cx="1960717" cy="28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7143" y="-32143"/>
            <a:ext cx="18342857" cy="10317857"/>
            <a:chOff x="-57143" y="-32143"/>
            <a:chExt cx="18342857" cy="10317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7143" y="-32143"/>
              <a:ext cx="18342857" cy="10317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1836" y="4762225"/>
            <a:ext cx="4046577" cy="11936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2022-01-25T15:56:08Z</dcterms:created>
  <dcterms:modified xsi:type="dcterms:W3CDTF">2022-01-25T15:56:08Z</dcterms:modified>
</cp:coreProperties>
</file>