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72" r:id="rId9"/>
    <p:sldId id="273" r:id="rId10"/>
    <p:sldId id="274" r:id="rId11"/>
    <p:sldId id="275" r:id="rId12"/>
    <p:sldId id="263" r:id="rId13"/>
    <p:sldId id="264" r:id="rId14"/>
    <p:sldId id="276" r:id="rId15"/>
    <p:sldId id="277" r:id="rId16"/>
    <p:sldId id="278" r:id="rId17"/>
    <p:sldId id="279" r:id="rId18"/>
    <p:sldId id="280" r:id="rId19"/>
    <p:sldId id="266" r:id="rId20"/>
    <p:sldId id="267" r:id="rId21"/>
    <p:sldId id="283" r:id="rId22"/>
    <p:sldId id="268" r:id="rId23"/>
    <p:sldId id="269" r:id="rId24"/>
    <p:sldId id="270" r:id="rId2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2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29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29.png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43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11" Type="http://schemas.openxmlformats.org/officeDocument/2006/relationships/image" Target="../media/image32.png"/><Relationship Id="rId5" Type="http://schemas.openxmlformats.org/officeDocument/2006/relationships/image" Target="../media/image45.png"/><Relationship Id="rId10" Type="http://schemas.openxmlformats.org/officeDocument/2006/relationships/image" Target="../media/image48.png"/><Relationship Id="rId4" Type="http://schemas.openxmlformats.org/officeDocument/2006/relationships/image" Target="../media/image44.png"/><Relationship Id="rId9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3.png"/><Relationship Id="rId7" Type="http://schemas.openxmlformats.org/officeDocument/2006/relationships/image" Target="../media/image5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11" Type="http://schemas.openxmlformats.org/officeDocument/2006/relationships/image" Target="../media/image55.png"/><Relationship Id="rId5" Type="http://schemas.openxmlformats.org/officeDocument/2006/relationships/image" Target="../media/image50.png"/><Relationship Id="rId10" Type="http://schemas.openxmlformats.org/officeDocument/2006/relationships/image" Target="../media/image54.png"/><Relationship Id="rId4" Type="http://schemas.openxmlformats.org/officeDocument/2006/relationships/image" Target="../media/image49.png"/><Relationship Id="rId9" Type="http://schemas.openxmlformats.org/officeDocument/2006/relationships/image" Target="../media/image5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46.png"/><Relationship Id="rId4" Type="http://schemas.openxmlformats.org/officeDocument/2006/relationships/image" Target="../media/image5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5" Type="http://schemas.openxmlformats.org/officeDocument/2006/relationships/image" Target="../media/image46.png"/><Relationship Id="rId4" Type="http://schemas.openxmlformats.org/officeDocument/2006/relationships/image" Target="../media/image5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59.png"/><Relationship Id="rId4" Type="http://schemas.openxmlformats.org/officeDocument/2006/relationships/image" Target="../media/image5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46.png"/><Relationship Id="rId4" Type="http://schemas.openxmlformats.org/officeDocument/2006/relationships/image" Target="../media/image5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6.png"/><Relationship Id="rId4" Type="http://schemas.openxmlformats.org/officeDocument/2006/relationships/image" Target="../media/image6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2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10" Type="http://schemas.openxmlformats.org/officeDocument/2006/relationships/image" Target="../media/image48.png"/><Relationship Id="rId4" Type="http://schemas.openxmlformats.org/officeDocument/2006/relationships/image" Target="../media/image63.png"/><Relationship Id="rId9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5" Type="http://schemas.openxmlformats.org/officeDocument/2006/relationships/image" Target="../media/image65.png"/><Relationship Id="rId4" Type="http://schemas.openxmlformats.org/officeDocument/2006/relationships/image" Target="../media/image6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5" Type="http://schemas.openxmlformats.org/officeDocument/2006/relationships/image" Target="../media/image65.png"/><Relationship Id="rId4" Type="http://schemas.openxmlformats.org/officeDocument/2006/relationships/image" Target="../media/image6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K_IXWcaXiCo?feature=oembed" TargetMode="External"/><Relationship Id="rId6" Type="http://schemas.openxmlformats.org/officeDocument/2006/relationships/image" Target="../media/image74.jpe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hyperlink" Target="https://madgdbj.github.io/AI_501_4/TeamProject/123.html" TargetMode="External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29.png"/><Relationship Id="rId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29.png"/><Relationship Id="rId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29.png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9.png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400000">
            <a:off x="15063721" y="4215234"/>
            <a:ext cx="4594235" cy="40022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134393" y="2449107"/>
            <a:ext cx="9968289" cy="7177581"/>
            <a:chOff x="7134393" y="2449107"/>
            <a:chExt cx="9968289" cy="71775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34393" y="2449107"/>
              <a:ext cx="9968289" cy="7177581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990600" y="7962900"/>
            <a:ext cx="76806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권용규</a:t>
            </a:r>
            <a:r>
              <a:rPr lang="ko-KR" alt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3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류경문</a:t>
            </a:r>
            <a:r>
              <a:rPr lang="ko-KR" alt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권도균 </a:t>
            </a:r>
            <a:r>
              <a:rPr lang="ko-KR" altLang="en-US" sz="3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권승연</a:t>
            </a:r>
            <a:r>
              <a:rPr lang="ko-KR" alt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endParaRPr lang="en-US" altLang="ko-KR" sz="3000" b="1" dirty="0">
              <a:solidFill>
                <a:schemeClr val="tx1">
                  <a:lumMod val="65000"/>
                  <a:lumOff val="3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장상은 </a:t>
            </a:r>
            <a:r>
              <a:rPr lang="ko-KR" altLang="en-US" sz="3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주지환</a:t>
            </a:r>
            <a:r>
              <a:rPr lang="ko-KR" alt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이지훈 이승훈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D3259C-51F2-4398-8B7B-968568739502}"/>
              </a:ext>
            </a:extLst>
          </p:cNvPr>
          <p:cNvSpPr txBox="1"/>
          <p:nvPr/>
        </p:nvSpPr>
        <p:spPr>
          <a:xfrm>
            <a:off x="1447800" y="2449107"/>
            <a:ext cx="3886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dirty="0" err="1">
                <a:solidFill>
                  <a:srgbClr val="FFC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꿀</a:t>
            </a:r>
            <a:r>
              <a:rPr lang="ko-KR" altLang="en-US" sz="9600" dirty="0" err="1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딜러</a:t>
            </a:r>
            <a:endParaRPr lang="ko-KR" altLang="en-US" sz="96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627050" y="812702"/>
            <a:ext cx="4939681" cy="101584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328669" y="8565369"/>
            <a:ext cx="1266658" cy="114586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844228" y="1884237"/>
            <a:ext cx="5807717" cy="76188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6459" y="77081"/>
            <a:ext cx="9144000" cy="1013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034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627050" y="812702"/>
            <a:ext cx="4939681" cy="101584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328669" y="8565369"/>
            <a:ext cx="1266658" cy="114586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844228" y="1884237"/>
            <a:ext cx="5807717" cy="76188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00" y="2877144"/>
            <a:ext cx="12166252" cy="543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55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627050" y="812702"/>
            <a:ext cx="4939681" cy="101584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929943" y="8565369"/>
            <a:ext cx="1674907" cy="114282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799659" y="4059614"/>
            <a:ext cx="6012527" cy="318457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382001" y="1899897"/>
            <a:ext cx="6138734" cy="761885"/>
          </a:xfrm>
          <a:prstGeom prst="rect">
            <a:avLst/>
          </a:prstGeom>
        </p:spPr>
      </p:pic>
      <p:pic>
        <p:nvPicPr>
          <p:cNvPr id="17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2781499" y="-1842966"/>
            <a:ext cx="16913833" cy="1348204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859" y="809891"/>
            <a:ext cx="8092914" cy="707289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938" y="6150969"/>
            <a:ext cx="6404023" cy="369585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 rot="20914025">
            <a:off x="7549876" y="3419099"/>
            <a:ext cx="3586989" cy="2268730"/>
            <a:chOff x="8961514" y="4047546"/>
            <a:chExt cx="3586989" cy="170101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4920000">
              <a:off x="8961514" y="4047546"/>
              <a:ext cx="3586989" cy="1701018"/>
            </a:xfrm>
            <a:prstGeom prst="rect">
              <a:avLst/>
            </a:prstGeom>
          </p:spPr>
        </p:pic>
      </p:grpSp>
      <p:grpSp>
        <p:nvGrpSpPr>
          <p:cNvPr id="15" name="그룹 1003"/>
          <p:cNvGrpSpPr/>
          <p:nvPr/>
        </p:nvGrpSpPr>
        <p:grpSpPr>
          <a:xfrm>
            <a:off x="6714509" y="1791270"/>
            <a:ext cx="1972291" cy="646973"/>
            <a:chOff x="9741983" y="3388173"/>
            <a:chExt cx="2068280" cy="634574"/>
          </a:xfrm>
          <a:noFill/>
        </p:grpSpPr>
        <p:pic>
          <p:nvPicPr>
            <p:cNvPr id="16" name="Object 1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741983" y="3388173"/>
              <a:ext cx="2068280" cy="634574"/>
            </a:xfrm>
            <a:prstGeom prst="rect">
              <a:avLst/>
            </a:prstGeom>
            <a:grpFill/>
            <a:ln>
              <a:noFill/>
            </a:ln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627050" y="812702"/>
            <a:ext cx="4939681" cy="101584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328669" y="8565369"/>
            <a:ext cx="1276182" cy="114586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731184" y="4945127"/>
            <a:ext cx="6012527" cy="319373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382001" y="1899897"/>
            <a:ext cx="6138734" cy="76188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1600" y="4305300"/>
            <a:ext cx="9519377" cy="51816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7800" y="114300"/>
            <a:ext cx="6416393" cy="370299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172200" y="1222842"/>
            <a:ext cx="1504359" cy="796458"/>
            <a:chOff x="5928949" y="1805074"/>
            <a:chExt cx="1301329" cy="79645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928949" y="1805074"/>
              <a:ext cx="1301329" cy="79645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828800" y="5295900"/>
            <a:ext cx="1295400" cy="345692"/>
            <a:chOff x="1670099" y="5002053"/>
            <a:chExt cx="1741251" cy="49371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70099" y="5002053"/>
              <a:ext cx="1741251" cy="49371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001000" y="6508560"/>
            <a:ext cx="1632031" cy="796458"/>
            <a:chOff x="7841528" y="5899542"/>
            <a:chExt cx="2851231" cy="79645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841528" y="5899542"/>
              <a:ext cx="2851231" cy="79645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627050" y="812702"/>
            <a:ext cx="4939681" cy="101584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338193" y="8568398"/>
            <a:ext cx="1266658" cy="114586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382001" y="1899897"/>
            <a:ext cx="6138734" cy="76188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4338" y="723900"/>
            <a:ext cx="8686800" cy="868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463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627050" y="812702"/>
            <a:ext cx="4939681" cy="101584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338193" y="8568398"/>
            <a:ext cx="1266658" cy="114586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382001" y="1899897"/>
            <a:ext cx="6138734" cy="76188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7396" y="2641251"/>
            <a:ext cx="14285818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432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627050" y="812702"/>
            <a:ext cx="4939681" cy="101584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338193" y="8568398"/>
            <a:ext cx="1266658" cy="114586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0" y="1404915"/>
            <a:ext cx="11779001" cy="758711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382001" y="1899897"/>
            <a:ext cx="6138734" cy="76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987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627050" y="812702"/>
            <a:ext cx="4939681" cy="101584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338193" y="8568398"/>
            <a:ext cx="1266658" cy="114586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382001" y="1899897"/>
            <a:ext cx="6138734" cy="76188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1600" y="419670"/>
            <a:ext cx="10696201" cy="944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38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338193" y="8568398"/>
            <a:ext cx="1266658" cy="114586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485900"/>
            <a:ext cx="15726492" cy="777240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382001" y="1899897"/>
            <a:ext cx="6138734" cy="761885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627050" y="812702"/>
            <a:ext cx="4939681" cy="101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64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627050" y="812702"/>
            <a:ext cx="4939681" cy="101584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328669" y="8458812"/>
            <a:ext cx="1276182" cy="124938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070859" y="4366079"/>
            <a:ext cx="5995224" cy="318457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382001" y="1899897"/>
            <a:ext cx="6127624" cy="761885"/>
          </a:xfrm>
          <a:prstGeom prst="rect">
            <a:avLst/>
          </a:prstGeom>
        </p:spPr>
      </p:pic>
      <p:pic>
        <p:nvPicPr>
          <p:cNvPr id="15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2819400" y="-1367091"/>
            <a:ext cx="18090238" cy="1441975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71600" y="812702"/>
            <a:ext cx="9116838" cy="829319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69" y="812703"/>
            <a:ext cx="9441821" cy="829319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 rot="19700231">
            <a:off x="9322347" y="4469889"/>
            <a:ext cx="3586989" cy="1701018"/>
            <a:chOff x="9661304" y="5060090"/>
            <a:chExt cx="3586989" cy="170101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7260000">
              <a:off x="9661304" y="5060090"/>
              <a:ext cx="3586989" cy="170101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502246" y="0"/>
            <a:ext cx="16239745" cy="10285714"/>
            <a:chOff x="9502246" y="0"/>
            <a:chExt cx="16239745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02246" y="0"/>
              <a:ext cx="16239745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4862" y="812702"/>
            <a:ext cx="3470141" cy="101585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9624" y="8451082"/>
            <a:ext cx="1274990" cy="121901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15611" y="4211563"/>
            <a:ext cx="4969555" cy="3737646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83909" y="3063031"/>
            <a:ext cx="6612025" cy="76188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627050" y="812702"/>
            <a:ext cx="4939681" cy="101584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338193" y="8566112"/>
            <a:ext cx="1266658" cy="114511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382002" y="1899897"/>
            <a:ext cx="6127623" cy="76188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2511" y="623984"/>
            <a:ext cx="10764800" cy="90902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627050" y="812702"/>
            <a:ext cx="4939681" cy="101584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338193" y="8566112"/>
            <a:ext cx="1266658" cy="114511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382002" y="1899897"/>
            <a:ext cx="6127623" cy="76188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5400" y="2558830"/>
            <a:ext cx="13868400" cy="646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76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94995" y="0"/>
            <a:ext cx="19479527" cy="2514286"/>
            <a:chOff x="-494995" y="0"/>
            <a:chExt cx="19479527" cy="25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494995" y="0"/>
              <a:ext cx="19479527" cy="251428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090859" y="795242"/>
            <a:ext cx="2499599" cy="114282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56999" y="777513"/>
            <a:ext cx="3713409" cy="1271766"/>
          </a:xfrm>
          <a:prstGeom prst="rect">
            <a:avLst/>
          </a:prstGeom>
        </p:spPr>
      </p:pic>
      <p:pic>
        <p:nvPicPr>
          <p:cNvPr id="7" name="온라인 미디어 6" title="AI04B조">
            <a:hlinkClick r:id="" action="ppaction://media"/>
            <a:extLst>
              <a:ext uri="{FF2B5EF4-FFF2-40B4-BE49-F238E27FC236}">
                <a16:creationId xmlns:a16="http://schemas.microsoft.com/office/drawing/2014/main" id="{F6934FC6-E916-43F1-B394-35D7E1765C5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6"/>
          <a:stretch>
            <a:fillRect/>
          </a:stretch>
        </p:blipFill>
        <p:spPr>
          <a:xfrm>
            <a:off x="5715000" y="4229100"/>
            <a:ext cx="6527800" cy="368820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98500" y="3844605"/>
            <a:ext cx="5174819" cy="243803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98500" y="3844605"/>
            <a:ext cx="6115901" cy="399837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37853" y="3775736"/>
            <a:ext cx="19479527" cy="5212011"/>
            <a:chOff x="-437853" y="3775736"/>
            <a:chExt cx="19479527" cy="521201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37853" y="3775736"/>
              <a:ext cx="19479527" cy="521201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333335" y="795242"/>
            <a:ext cx="1276182" cy="114282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6999" y="777513"/>
            <a:ext cx="4974940" cy="127176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18393" y="5276697"/>
            <a:ext cx="1986028" cy="761886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84687" y="5216681"/>
            <a:ext cx="1986028" cy="76188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083240" y="5216681"/>
            <a:ext cx="1986028" cy="76188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37440" y="5933945"/>
            <a:ext cx="4075581" cy="253961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903734" y="5899271"/>
            <a:ext cx="4628026" cy="253961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100382" y="6108792"/>
            <a:ext cx="4789382" cy="214195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59451" y="4086506"/>
            <a:ext cx="933311" cy="152377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871824" y="3961934"/>
            <a:ext cx="1078830" cy="152377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011723" y="3961934"/>
            <a:ext cx="1083401" cy="152377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330376" y="6342993"/>
            <a:ext cx="4190476" cy="96544"/>
            <a:chOff x="4330376" y="6342993"/>
            <a:chExt cx="4190476" cy="9654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5400000">
              <a:off x="4330376" y="6342993"/>
              <a:ext cx="4190476" cy="9654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783909" y="6342993"/>
            <a:ext cx="4190476" cy="96544"/>
            <a:chOff x="9783909" y="6342993"/>
            <a:chExt cx="4190476" cy="9654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5400000">
              <a:off x="9783909" y="6342993"/>
              <a:ext cx="4190476" cy="965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21" y="2324100"/>
            <a:ext cx="18059400" cy="7048500"/>
          </a:xfrm>
          <a:prstGeom prst="rect">
            <a:avLst/>
          </a:prstGeom>
        </p:spPr>
      </p:pic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59621" y="803331"/>
            <a:ext cx="8403739" cy="101584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66669" y="795242"/>
            <a:ext cx="1206827" cy="1142829"/>
          </a:xfrm>
          <a:prstGeom prst="rect">
            <a:avLst/>
          </a:prstGeom>
        </p:spPr>
      </p:pic>
      <p:pic>
        <p:nvPicPr>
          <p:cNvPr id="6" name="그림 5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838700"/>
            <a:ext cx="2819400" cy="2819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627050" y="812702"/>
            <a:ext cx="4939681" cy="101584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328644" y="8565370"/>
            <a:ext cx="1266658" cy="114586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299566" y="4322856"/>
            <a:ext cx="6012527" cy="382149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844228" y="1884237"/>
            <a:ext cx="5807717" cy="76188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676400" y="-1333500"/>
            <a:ext cx="16913833" cy="1348204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028700"/>
            <a:ext cx="9441821" cy="8251785"/>
          </a:xfrm>
          <a:prstGeom prst="rect">
            <a:avLst/>
          </a:prstGeom>
        </p:spPr>
      </p:pic>
      <p:grpSp>
        <p:nvGrpSpPr>
          <p:cNvPr id="15" name="그룹 1003"/>
          <p:cNvGrpSpPr/>
          <p:nvPr/>
        </p:nvGrpSpPr>
        <p:grpSpPr>
          <a:xfrm>
            <a:off x="7772400" y="4229100"/>
            <a:ext cx="2203629" cy="722859"/>
            <a:chOff x="9741983" y="3388173"/>
            <a:chExt cx="2068280" cy="634574"/>
          </a:xfrm>
          <a:noFill/>
        </p:grpSpPr>
        <p:pic>
          <p:nvPicPr>
            <p:cNvPr id="16" name="Object 1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41983" y="3388173"/>
              <a:ext cx="2068280" cy="634574"/>
            </a:xfrm>
            <a:prstGeom prst="rect">
              <a:avLst/>
            </a:prstGeom>
            <a:grpFill/>
            <a:ln>
              <a:noFill/>
            </a:ln>
          </p:spPr>
        </p:pic>
      </p:grpSp>
      <p:grpSp>
        <p:nvGrpSpPr>
          <p:cNvPr id="1003" name="그룹 1003"/>
          <p:cNvGrpSpPr/>
          <p:nvPr/>
        </p:nvGrpSpPr>
        <p:grpSpPr>
          <a:xfrm rot="20642988">
            <a:off x="9811255" y="4583622"/>
            <a:ext cx="3951918" cy="1874074"/>
            <a:chOff x="9802975" y="4534320"/>
            <a:chExt cx="3951918" cy="187407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6840000">
              <a:off x="9802975" y="4534320"/>
              <a:ext cx="3951918" cy="18740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627050" y="812702"/>
            <a:ext cx="4939681" cy="101584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328669" y="8565369"/>
            <a:ext cx="1266658" cy="114586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844228" y="1884237"/>
            <a:ext cx="5807717" cy="76188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0200" y="2804152"/>
            <a:ext cx="15641560" cy="4038600"/>
          </a:xfrm>
          <a:prstGeom prst="rect">
            <a:avLst/>
          </a:prstGeom>
        </p:spPr>
      </p:pic>
      <p:pic>
        <p:nvPicPr>
          <p:cNvPr id="12" name="Object 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352800" y="7353300"/>
            <a:ext cx="10622404" cy="191074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627050" y="812702"/>
            <a:ext cx="4939681" cy="101584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328669" y="8565369"/>
            <a:ext cx="1266658" cy="114586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844228" y="1884237"/>
            <a:ext cx="5807717" cy="76188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7776" y="1562100"/>
            <a:ext cx="9263888" cy="716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70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627050" y="812702"/>
            <a:ext cx="4939681" cy="101584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328669" y="8565369"/>
            <a:ext cx="1266658" cy="114586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844228" y="1884237"/>
            <a:ext cx="5807717" cy="76188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952500"/>
            <a:ext cx="10515600" cy="864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050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87" y="896174"/>
            <a:ext cx="15252295" cy="849336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328669" y="8565369"/>
            <a:ext cx="1266658" cy="114586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844228" y="1884237"/>
            <a:ext cx="5807717" cy="761886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627050" y="812702"/>
            <a:ext cx="4939681" cy="101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30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9</Words>
  <Application>Microsoft Office PowerPoint</Application>
  <PresentationFormat>사용자 지정</PresentationFormat>
  <Paragraphs>3</Paragraphs>
  <Slides>24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G마켓 산스 TTF Medium</vt:lpstr>
      <vt:lpstr>휴먼둥근헤드라인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류 경문</cp:lastModifiedBy>
  <cp:revision>17</cp:revision>
  <dcterms:created xsi:type="dcterms:W3CDTF">2021-12-03T12:39:32Z</dcterms:created>
  <dcterms:modified xsi:type="dcterms:W3CDTF">2022-03-26T06:09:40Z</dcterms:modified>
</cp:coreProperties>
</file>