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3" r:id="rId13"/>
    <p:sldId id="264" r:id="rId14"/>
    <p:sldId id="276" r:id="rId15"/>
    <p:sldId id="277" r:id="rId16"/>
    <p:sldId id="278" r:id="rId17"/>
    <p:sldId id="279" r:id="rId18"/>
    <p:sldId id="280" r:id="rId19"/>
    <p:sldId id="266" r:id="rId20"/>
    <p:sldId id="267" r:id="rId21"/>
    <p:sldId id="283" r:id="rId22"/>
    <p:sldId id="268" r:id="rId23"/>
    <p:sldId id="269" r:id="rId24"/>
    <p:sldId id="270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4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4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33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7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49.png"/><Relationship Id="rId4" Type="http://schemas.openxmlformats.org/officeDocument/2006/relationships/image" Target="../media/image64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K_IXWcaXiCo?feature=oembed" TargetMode="External"/><Relationship Id="rId6" Type="http://schemas.openxmlformats.org/officeDocument/2006/relationships/image" Target="../media/image75.jpe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madgdbj.github.io/AI_501_4/TeamProject/123.html" TargetMode="Externa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517" y="641239"/>
            <a:ext cx="4947409" cy="49714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5063721" y="4215234"/>
            <a:ext cx="4594235" cy="4002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4393" y="2449107"/>
            <a:ext cx="9968289" cy="7177581"/>
            <a:chOff x="7134393" y="2449107"/>
            <a:chExt cx="9968289" cy="71775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393" y="2449107"/>
              <a:ext cx="9968289" cy="717758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990600" y="7962900"/>
            <a:ext cx="7680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권용규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류경문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권도균 </a:t>
            </a:r>
            <a:r>
              <a:rPr lang="ko-KR" alt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권승연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장상은 </a:t>
            </a:r>
            <a:r>
              <a:rPr lang="ko-KR" alt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주지환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이지훈 이승훈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459" y="77081"/>
            <a:ext cx="9144000" cy="101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3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2877144"/>
            <a:ext cx="12166252" cy="54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29943" y="8565369"/>
            <a:ext cx="1674907" cy="11428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99659" y="4059614"/>
            <a:ext cx="6012527" cy="31845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17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781499" y="-1842966"/>
            <a:ext cx="16913833" cy="134820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59" y="809891"/>
            <a:ext cx="8092914" cy="7072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38" y="6150969"/>
            <a:ext cx="6404023" cy="36958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20914025">
            <a:off x="7549876" y="3419099"/>
            <a:ext cx="3586989" cy="2268730"/>
            <a:chOff x="8961514" y="4047546"/>
            <a:chExt cx="3586989" cy="17010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920000">
              <a:off x="8961514" y="4047546"/>
              <a:ext cx="3586989" cy="1701018"/>
            </a:xfrm>
            <a:prstGeom prst="rect">
              <a:avLst/>
            </a:prstGeom>
          </p:spPr>
        </p:pic>
      </p:grpSp>
      <p:grpSp>
        <p:nvGrpSpPr>
          <p:cNvPr id="15" name="그룹 1003"/>
          <p:cNvGrpSpPr/>
          <p:nvPr/>
        </p:nvGrpSpPr>
        <p:grpSpPr>
          <a:xfrm>
            <a:off x="6714509" y="1791270"/>
            <a:ext cx="1972291" cy="646973"/>
            <a:chOff x="9741983" y="3388173"/>
            <a:chExt cx="2068280" cy="634574"/>
          </a:xfrm>
          <a:noFill/>
        </p:grpSpPr>
        <p:pic>
          <p:nvPicPr>
            <p:cNvPr id="16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1983" y="3388173"/>
              <a:ext cx="2068280" cy="634574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76182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31184" y="4945127"/>
            <a:ext cx="6012527" cy="31937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4305300"/>
            <a:ext cx="9519377" cy="5181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114300"/>
            <a:ext cx="6416393" cy="37029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72200" y="1222842"/>
            <a:ext cx="1504359" cy="796458"/>
            <a:chOff x="5928949" y="1805074"/>
            <a:chExt cx="1301329" cy="796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8949" y="1805074"/>
              <a:ext cx="1301329" cy="796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28800" y="5295900"/>
            <a:ext cx="1295400" cy="345692"/>
            <a:chOff x="1670099" y="5002053"/>
            <a:chExt cx="1741251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0099" y="5002053"/>
              <a:ext cx="1741251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1000" y="6508560"/>
            <a:ext cx="1632031" cy="796458"/>
            <a:chOff x="7841528" y="5899542"/>
            <a:chExt cx="2851231" cy="796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1528" y="5899542"/>
              <a:ext cx="2851231" cy="796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338" y="723900"/>
            <a:ext cx="8686800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396" y="2641251"/>
            <a:ext cx="1428581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404915"/>
            <a:ext cx="11779001" cy="75871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19670"/>
            <a:ext cx="10696201" cy="94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900"/>
            <a:ext cx="15726492" cy="77724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458812"/>
            <a:ext cx="1276182" cy="12493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70859" y="4366079"/>
            <a:ext cx="5995224" cy="31845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27624" cy="761885"/>
          </a:xfrm>
          <a:prstGeom prst="rect">
            <a:avLst/>
          </a:prstGeom>
        </p:spPr>
      </p:pic>
      <p:pic>
        <p:nvPicPr>
          <p:cNvPr id="15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19400" y="-1367091"/>
            <a:ext cx="18090238" cy="144197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812702"/>
            <a:ext cx="9116838" cy="82931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9" y="812703"/>
            <a:ext cx="9441821" cy="82931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19700231">
            <a:off x="9322347" y="4469889"/>
            <a:ext cx="3586989" cy="1701018"/>
            <a:chOff x="9661304" y="5060090"/>
            <a:chExt cx="3586989" cy="17010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7260000">
              <a:off x="9661304" y="5060090"/>
              <a:ext cx="3586989" cy="1701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02246" y="0"/>
            <a:ext cx="16239745" cy="10285714"/>
            <a:chOff x="9502246" y="0"/>
            <a:chExt cx="1623974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2246" y="0"/>
              <a:ext cx="1623974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862" y="812702"/>
            <a:ext cx="3470141" cy="10158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624" y="8451082"/>
            <a:ext cx="1274990" cy="12190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611" y="4211563"/>
            <a:ext cx="4969555" cy="37376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3909" y="3063031"/>
            <a:ext cx="6612025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6112"/>
            <a:ext cx="1266658" cy="1145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2" y="1899897"/>
            <a:ext cx="6127623" cy="7618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511" y="623984"/>
            <a:ext cx="10764800" cy="9090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6112"/>
            <a:ext cx="1266658" cy="1145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2" y="1899897"/>
            <a:ext cx="6127623" cy="761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2558830"/>
            <a:ext cx="13868400" cy="64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6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0"/>
            <a:ext cx="19479527" cy="2514286"/>
            <a:chOff x="-494995" y="0"/>
            <a:chExt cx="19479527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0"/>
              <a:ext cx="19479527" cy="25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90859" y="795242"/>
            <a:ext cx="2499599" cy="11428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6999" y="777513"/>
            <a:ext cx="3713409" cy="1271766"/>
          </a:xfrm>
          <a:prstGeom prst="rect">
            <a:avLst/>
          </a:prstGeom>
        </p:spPr>
      </p:pic>
      <p:pic>
        <p:nvPicPr>
          <p:cNvPr id="7" name="온라인 미디어 6" title="AI04B조">
            <a:hlinkClick r:id="" action="ppaction://media"/>
            <a:extLst>
              <a:ext uri="{FF2B5EF4-FFF2-40B4-BE49-F238E27FC236}">
                <a16:creationId xmlns:a16="http://schemas.microsoft.com/office/drawing/2014/main" id="{F6934FC6-E916-43F1-B394-35D7E1765C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5715000" y="4229100"/>
            <a:ext cx="6527800" cy="36882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8500" y="3844605"/>
            <a:ext cx="5174819" cy="24380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8500" y="3844605"/>
            <a:ext cx="6115901" cy="39983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7853" y="3775736"/>
            <a:ext cx="19479527" cy="5212011"/>
            <a:chOff x="-437853" y="3775736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37853" y="3775736"/>
              <a:ext cx="19479527" cy="52120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33335" y="795242"/>
            <a:ext cx="1276182" cy="1142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6999" y="777513"/>
            <a:ext cx="4974940" cy="12717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8393" y="5276697"/>
            <a:ext cx="1986028" cy="7618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4687" y="5216681"/>
            <a:ext cx="1986028" cy="761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3240" y="5216681"/>
            <a:ext cx="198602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7440" y="5933945"/>
            <a:ext cx="4075581" cy="2539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3734" y="5899271"/>
            <a:ext cx="4628026" cy="25396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00382" y="6108792"/>
            <a:ext cx="4789382" cy="21419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9451" y="4086506"/>
            <a:ext cx="933311" cy="15237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71824" y="3961934"/>
            <a:ext cx="1078830" cy="15237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11723" y="3961934"/>
            <a:ext cx="1083401" cy="1523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30376" y="6342993"/>
            <a:ext cx="4190476" cy="96544"/>
            <a:chOff x="4330376" y="6342993"/>
            <a:chExt cx="4190476" cy="965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4330376" y="6342993"/>
              <a:ext cx="4190476" cy="965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3909" y="6342993"/>
            <a:ext cx="4190476" cy="96544"/>
            <a:chOff x="9783909" y="6342993"/>
            <a:chExt cx="4190476" cy="965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9783909" y="6342993"/>
              <a:ext cx="4190476" cy="965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" y="2324100"/>
            <a:ext cx="18059400" cy="7048500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59621" y="803331"/>
            <a:ext cx="8403739" cy="10158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669" y="795242"/>
            <a:ext cx="1206827" cy="1142829"/>
          </a:xfrm>
          <a:prstGeom prst="rect">
            <a:avLst/>
          </a:prstGeom>
        </p:spPr>
      </p:pic>
      <p:pic>
        <p:nvPicPr>
          <p:cNvPr id="6" name="그림 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38700"/>
            <a:ext cx="28194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44" y="8565370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99566" y="4322856"/>
            <a:ext cx="6012527" cy="38214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676400" y="-1333500"/>
            <a:ext cx="16913833" cy="134820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28700"/>
            <a:ext cx="9441821" cy="8251785"/>
          </a:xfrm>
          <a:prstGeom prst="rect">
            <a:avLst/>
          </a:prstGeom>
        </p:spPr>
      </p:pic>
      <p:grpSp>
        <p:nvGrpSpPr>
          <p:cNvPr id="15" name="그룹 1003"/>
          <p:cNvGrpSpPr/>
          <p:nvPr/>
        </p:nvGrpSpPr>
        <p:grpSpPr>
          <a:xfrm>
            <a:off x="7772400" y="4229100"/>
            <a:ext cx="2203629" cy="722859"/>
            <a:chOff x="9741983" y="3388173"/>
            <a:chExt cx="2068280" cy="634574"/>
          </a:xfrm>
          <a:noFill/>
        </p:grpSpPr>
        <p:pic>
          <p:nvPicPr>
            <p:cNvPr id="16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1983" y="3388173"/>
              <a:ext cx="2068280" cy="63457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003" name="그룹 1003"/>
          <p:cNvGrpSpPr/>
          <p:nvPr/>
        </p:nvGrpSpPr>
        <p:grpSpPr>
          <a:xfrm rot="20642988">
            <a:off x="9811255" y="4583622"/>
            <a:ext cx="3951918" cy="1874074"/>
            <a:chOff x="9802975" y="4534320"/>
            <a:chExt cx="3951918" cy="1874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840000">
              <a:off x="9802975" y="4534320"/>
              <a:ext cx="3951918" cy="1874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2804152"/>
            <a:ext cx="15641560" cy="4038600"/>
          </a:xfrm>
          <a:prstGeom prst="rect">
            <a:avLst/>
          </a:prstGeom>
        </p:spPr>
      </p:pic>
      <p:pic>
        <p:nvPicPr>
          <p:cNvPr id="12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800" y="7353300"/>
            <a:ext cx="10622404" cy="1910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776" y="1562100"/>
            <a:ext cx="9263888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952500"/>
            <a:ext cx="10515600" cy="86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7" y="896174"/>
            <a:ext cx="15252295" cy="84933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</Words>
  <Application>Microsoft Office PowerPoint</Application>
  <PresentationFormat>사용자 지정</PresentationFormat>
  <Paragraphs>2</Paragraphs>
  <Slides>24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G마켓 산스 TTF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류 경문</cp:lastModifiedBy>
  <cp:revision>16</cp:revision>
  <dcterms:created xsi:type="dcterms:W3CDTF">2021-12-03T12:39:32Z</dcterms:created>
  <dcterms:modified xsi:type="dcterms:W3CDTF">2022-01-08T12:48:43Z</dcterms:modified>
</cp:coreProperties>
</file>