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140.png"/><Relationship Id="rId24" Type="http://schemas.openxmlformats.org/officeDocument/2006/relationships/image" Target="../media/image141.png"/><Relationship Id="rId25" Type="http://schemas.openxmlformats.org/officeDocument/2006/relationships/image" Target="../media/image142.png"/><Relationship Id="rId26" Type="http://schemas.openxmlformats.org/officeDocument/2006/relationships/image" Target="../media/image143.png"/><Relationship Id="rId27" Type="http://schemas.openxmlformats.org/officeDocument/2006/relationships/image" Target="../media/image144.png"/><Relationship Id="rId28" Type="http://schemas.openxmlformats.org/officeDocument/2006/relationships/image" Target="../media/image1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2" y="8702057"/>
            <a:ext cx="1523810" cy="631286"/>
            <a:chOff x="8380952" y="8702057"/>
            <a:chExt cx="1523810" cy="631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550" y="9039026"/>
              <a:ext cx="107513" cy="12050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5239" y="8656344"/>
              <a:ext cx="1071516" cy="5458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3525" y="2448179"/>
            <a:ext cx="8238665" cy="4386215"/>
            <a:chOff x="5023525" y="2448179"/>
            <a:chExt cx="8238665" cy="43862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3525" y="2448179"/>
              <a:ext cx="8238665" cy="438621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8715" y="6490277"/>
            <a:ext cx="6989263" cy="4512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83814" y="4466233"/>
            <a:ext cx="8377451" cy="21149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26671" y="3007824"/>
            <a:ext cx="6900182" cy="2133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12282"/>
            <a:ext cx="18285714" cy="3273433"/>
            <a:chOff x="0" y="7012282"/>
            <a:chExt cx="18285714" cy="327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12282"/>
              <a:ext cx="18285714" cy="32734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210" y="4772401"/>
            <a:ext cx="7777126" cy="13581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449" y="3374306"/>
            <a:ext cx="6216443" cy="120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973" y="1945144"/>
            <a:ext cx="1121802" cy="5363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721" y="698518"/>
            <a:ext cx="3199706" cy="16411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067" y="892800"/>
            <a:ext cx="2095238" cy="156024"/>
            <a:chOff x="879067" y="892800"/>
            <a:chExt cx="2095238" cy="1560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067" y="892800"/>
              <a:ext cx="2095238" cy="156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1084" y="6318354"/>
            <a:ext cx="4865613" cy="176352"/>
            <a:chOff x="7941084" y="6318354"/>
            <a:chExt cx="4865613" cy="176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941084" y="6318354"/>
              <a:ext cx="4865613" cy="176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5484" y="6124174"/>
            <a:ext cx="4477560" cy="176650"/>
            <a:chOff x="11845484" y="6124174"/>
            <a:chExt cx="4477560" cy="1766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845484" y="6124174"/>
              <a:ext cx="4477560" cy="1766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3619" y="6757934"/>
            <a:ext cx="3168656" cy="965588"/>
            <a:chOff x="14493619" y="6757934"/>
            <a:chExt cx="3168656" cy="9655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7632" y="7228032"/>
              <a:ext cx="1475003" cy="72468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40625" y="6704941"/>
              <a:ext cx="1264805" cy="6217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53874" y="4484007"/>
            <a:ext cx="2199945" cy="854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40625" y="3980568"/>
            <a:ext cx="1245069" cy="6217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67" y="6757933"/>
            <a:ext cx="3168656" cy="1286246"/>
            <a:chOff x="10798667" y="6757933"/>
            <a:chExt cx="3168656" cy="12862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92679" y="7184358"/>
              <a:ext cx="2312694" cy="110226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5673" y="6704940"/>
              <a:ext cx="2349181" cy="6217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27238" y="3973724"/>
            <a:ext cx="3168656" cy="1286244"/>
            <a:chOff x="10827238" y="3973724"/>
            <a:chExt cx="3168656" cy="12862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7493" y="4466388"/>
              <a:ext cx="2109840" cy="84259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244" y="3920730"/>
              <a:ext cx="1315699" cy="62179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6022" y="1267898"/>
            <a:ext cx="5288701" cy="25841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12282"/>
            <a:ext cx="18285714" cy="3273433"/>
            <a:chOff x="0" y="7012282"/>
            <a:chExt cx="18285714" cy="327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12282"/>
              <a:ext cx="18285714" cy="32734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210" y="4772401"/>
            <a:ext cx="7777126" cy="13581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449" y="3374306"/>
            <a:ext cx="6216443" cy="120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973" y="1945144"/>
            <a:ext cx="1138825" cy="5363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721" y="698518"/>
            <a:ext cx="5783199" cy="16411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067" y="892800"/>
            <a:ext cx="2095238" cy="156024"/>
            <a:chOff x="879067" y="892800"/>
            <a:chExt cx="2095238" cy="1560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067" y="892800"/>
              <a:ext cx="2095238" cy="156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8259" y="-671741"/>
            <a:ext cx="10276814" cy="11638095"/>
            <a:chOff x="7328259" y="-671741"/>
            <a:chExt cx="10276814" cy="116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7328259" y="-671741"/>
              <a:ext cx="10276814" cy="116380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34096" y="9659810"/>
            <a:ext cx="2005433" cy="3182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020" y="9659810"/>
            <a:ext cx="1706446" cy="3084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067" y="892800"/>
            <a:ext cx="2095238" cy="156024"/>
            <a:chOff x="879067" y="892800"/>
            <a:chExt cx="2095238" cy="1560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067" y="892800"/>
              <a:ext cx="2095238" cy="1560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8514" y="3701763"/>
            <a:ext cx="4720978" cy="4720978"/>
            <a:chOff x="6778514" y="3701763"/>
            <a:chExt cx="4720978" cy="47209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514" y="3701763"/>
              <a:ext cx="4720978" cy="47209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98851" y="5122100"/>
            <a:ext cx="1880303" cy="1880303"/>
            <a:chOff x="8198851" y="5122100"/>
            <a:chExt cx="1880303" cy="18803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8851" y="5122100"/>
              <a:ext cx="1880303" cy="18803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75927" y="5226319"/>
            <a:ext cx="1671865" cy="1671865"/>
            <a:chOff x="6175927" y="5226319"/>
            <a:chExt cx="1671865" cy="16718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75927" y="5226319"/>
              <a:ext cx="1671865" cy="16718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03070" y="2997755"/>
            <a:ext cx="1671865" cy="1671865"/>
            <a:chOff x="8303070" y="2997755"/>
            <a:chExt cx="1671865" cy="16718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3070" y="2997755"/>
              <a:ext cx="1671865" cy="16718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37923" y="5226319"/>
            <a:ext cx="1671865" cy="1671865"/>
            <a:chOff x="10437923" y="5226319"/>
            <a:chExt cx="1671865" cy="167186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37923" y="5226319"/>
              <a:ext cx="1671865" cy="16718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03070" y="7246894"/>
            <a:ext cx="1671865" cy="1671865"/>
            <a:chOff x="8303070" y="7246894"/>
            <a:chExt cx="1671865" cy="167186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3070" y="7246894"/>
              <a:ext cx="1671865" cy="167186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00368" y="5699901"/>
            <a:ext cx="1158205" cy="74997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795962" y="5534506"/>
            <a:ext cx="1044785" cy="1044785"/>
            <a:chOff x="10795962" y="5534506"/>
            <a:chExt cx="1044785" cy="10447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95962" y="5534506"/>
              <a:ext cx="1044785" cy="10447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19596" y="3193494"/>
            <a:ext cx="638813" cy="1280386"/>
            <a:chOff x="8819596" y="3193494"/>
            <a:chExt cx="638813" cy="12803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19596" y="3193494"/>
              <a:ext cx="638813" cy="12803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44967" y="5561109"/>
            <a:ext cx="1133784" cy="1002284"/>
            <a:chOff x="6444967" y="5561109"/>
            <a:chExt cx="1133784" cy="100228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44967" y="5561109"/>
              <a:ext cx="1133784" cy="10022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588054" y="7497794"/>
            <a:ext cx="1101897" cy="1170065"/>
            <a:chOff x="8588054" y="7497794"/>
            <a:chExt cx="1101897" cy="117006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88054" y="7497794"/>
              <a:ext cx="1101897" cy="11700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352381" y="6464821"/>
            <a:ext cx="4368552" cy="1302510"/>
            <a:chOff x="12352381" y="6464821"/>
            <a:chExt cx="4368552" cy="130251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18096" y="6430536"/>
              <a:ext cx="729353" cy="399990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21702" y="6883544"/>
              <a:ext cx="4442924" cy="92035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52381" y="4344410"/>
            <a:ext cx="4368552" cy="1302512"/>
            <a:chOff x="12352381" y="4344410"/>
            <a:chExt cx="4368552" cy="130251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18096" y="4310125"/>
              <a:ext cx="513647" cy="395419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21702" y="4763134"/>
              <a:ext cx="4442924" cy="92035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10477" y="3580096"/>
            <a:ext cx="1688652" cy="484686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21924" y="6480057"/>
            <a:ext cx="4368552" cy="1302512"/>
            <a:chOff x="1421924" y="6480057"/>
            <a:chExt cx="4368552" cy="130251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13334" y="6445772"/>
              <a:ext cx="3671722" cy="396562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91448" y="6898781"/>
              <a:ext cx="4493997" cy="92035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21924" y="4344410"/>
            <a:ext cx="4368552" cy="1302512"/>
            <a:chOff x="1421924" y="4344410"/>
            <a:chExt cx="4368552" cy="130251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13334" y="4310125"/>
              <a:ext cx="3657611" cy="395419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91448" y="4763134"/>
              <a:ext cx="4493997" cy="92035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075877" y="3580096"/>
            <a:ext cx="1830201" cy="48468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6020" y="1945144"/>
            <a:ext cx="1300821" cy="53332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1927" y="698518"/>
            <a:ext cx="7848501" cy="15521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05495" y="8712600"/>
            <a:ext cx="1523810" cy="612247"/>
            <a:chOff x="8805495" y="8712600"/>
            <a:chExt cx="1523810" cy="612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2103" y="9030529"/>
              <a:ext cx="107513" cy="12050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9782" y="8666887"/>
              <a:ext cx="1071516" cy="52676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83814" y="2942424"/>
            <a:ext cx="8944294" cy="210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1084" y="6318354"/>
            <a:ext cx="4865613" cy="176352"/>
            <a:chOff x="7941084" y="6318354"/>
            <a:chExt cx="4865613" cy="176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941084" y="6318354"/>
              <a:ext cx="4865613" cy="176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5484" y="6124174"/>
            <a:ext cx="4477560" cy="176650"/>
            <a:chOff x="11845484" y="6124174"/>
            <a:chExt cx="4477560" cy="1766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845484" y="6124174"/>
              <a:ext cx="4477560" cy="1766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3619" y="6757934"/>
            <a:ext cx="3168656" cy="965588"/>
            <a:chOff x="14493619" y="6757934"/>
            <a:chExt cx="3168656" cy="9655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7632" y="7228032"/>
              <a:ext cx="1475003" cy="72468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40625" y="6704941"/>
              <a:ext cx="1264805" cy="6217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53874" y="4484007"/>
            <a:ext cx="2199945" cy="854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40625" y="3980568"/>
            <a:ext cx="1245069" cy="6217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67" y="6757933"/>
            <a:ext cx="3168656" cy="1286246"/>
            <a:chOff x="10798667" y="6757933"/>
            <a:chExt cx="3168656" cy="12862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92679" y="7184358"/>
              <a:ext cx="2312694" cy="110226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5673" y="6704940"/>
              <a:ext cx="2349181" cy="6217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27238" y="3973724"/>
            <a:ext cx="3168656" cy="1286244"/>
            <a:chOff x="10827238" y="3973724"/>
            <a:chExt cx="3168656" cy="12862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7493" y="4466388"/>
              <a:ext cx="2109840" cy="84259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244" y="3920730"/>
              <a:ext cx="1315699" cy="62179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6022" y="1267898"/>
            <a:ext cx="5191405" cy="2584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9526" y="4315856"/>
            <a:ext cx="4674484" cy="16726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721" y="698518"/>
            <a:ext cx="3385087" cy="16401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9067" y="892800"/>
            <a:ext cx="2095238" cy="156024"/>
            <a:chOff x="879067" y="892800"/>
            <a:chExt cx="2095238" cy="1560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067" y="892800"/>
              <a:ext cx="2095238" cy="1560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2937029"/>
            <a:chOff x="0" y="0"/>
            <a:chExt cx="18285714" cy="29370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5714" cy="29370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8" y="3782960"/>
            <a:ext cx="3141584" cy="2719794"/>
            <a:chOff x="825908" y="3782960"/>
            <a:chExt cx="3141584" cy="271979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908" y="3782960"/>
              <a:ext cx="3141584" cy="27197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9860" y="7012282"/>
            <a:ext cx="3273433" cy="3273433"/>
            <a:chOff x="929860" y="7012282"/>
            <a:chExt cx="3273433" cy="32734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9860" y="7012282"/>
              <a:ext cx="3273433" cy="32734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23260" y="7768966"/>
            <a:ext cx="3244289" cy="16812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02337" y="3416355"/>
            <a:ext cx="8060402" cy="6637216"/>
            <a:chOff x="9702337" y="3416355"/>
            <a:chExt cx="8060402" cy="66372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2337" y="3416355"/>
              <a:ext cx="8060402" cy="66372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99893" y="6760360"/>
            <a:ext cx="6171429" cy="150334"/>
            <a:chOff x="1699893" y="6760360"/>
            <a:chExt cx="6171429" cy="15033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9893" y="6760360"/>
              <a:ext cx="6171429" cy="1503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9860" y="3416355"/>
            <a:ext cx="8060402" cy="6637216"/>
            <a:chOff x="929860" y="3416355"/>
            <a:chExt cx="8060402" cy="66372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9860" y="3416355"/>
              <a:ext cx="8060402" cy="66372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46824" y="6685440"/>
            <a:ext cx="6171429" cy="150334"/>
            <a:chOff x="10646824" y="6685440"/>
            <a:chExt cx="6171429" cy="15033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46824" y="6685440"/>
              <a:ext cx="6171429" cy="1503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47533" y="3586188"/>
            <a:ext cx="2463502" cy="2463502"/>
            <a:chOff x="10347533" y="3586188"/>
            <a:chExt cx="2463502" cy="246350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47533" y="3586188"/>
              <a:ext cx="2463502" cy="24635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47533" y="7212278"/>
            <a:ext cx="2435287" cy="2329646"/>
            <a:chOff x="10347533" y="7212278"/>
            <a:chExt cx="2435287" cy="23296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47533" y="7212278"/>
              <a:ext cx="2435287" cy="232964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92825" y="3937910"/>
            <a:ext cx="4338705" cy="167267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92825" y="7550101"/>
            <a:ext cx="3710077" cy="169668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0973" y="1945144"/>
            <a:ext cx="1101493" cy="5363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994149"/>
            <a:ext cx="18311111" cy="237436"/>
            <a:chOff x="0" y="5994149"/>
            <a:chExt cx="18311111" cy="2374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94149"/>
              <a:ext cx="18311111" cy="2374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9067" y="5905923"/>
            <a:ext cx="4193623" cy="3095531"/>
            <a:chOff x="879067" y="5905923"/>
            <a:chExt cx="4193623" cy="30955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562" y="7604126"/>
              <a:ext cx="4118814" cy="141946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255" y="6558227"/>
              <a:ext cx="1943134" cy="64733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842843" y="5905923"/>
              <a:ext cx="391234" cy="391234"/>
              <a:chOff x="2842843" y="5905923"/>
              <a:chExt cx="391234" cy="39123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2843" y="5905923"/>
                <a:ext cx="391234" cy="39123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916173" y="7056349"/>
              <a:ext cx="2216701" cy="430988"/>
              <a:chOff x="1916173" y="7056349"/>
              <a:chExt cx="2216701" cy="43098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916173" y="7056349"/>
                <a:ext cx="2216701" cy="430988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3751619" y="5905923"/>
            <a:ext cx="4061378" cy="2732362"/>
            <a:chOff x="13751619" y="5905923"/>
            <a:chExt cx="4061378" cy="27323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10114" y="7604124"/>
              <a:ext cx="4045269" cy="940498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5726" y="6558222"/>
              <a:ext cx="1826503" cy="64971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5649288" y="5905923"/>
              <a:ext cx="391234" cy="391234"/>
              <a:chOff x="15649288" y="5905923"/>
              <a:chExt cx="391234" cy="39123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649288" y="5905923"/>
                <a:ext cx="391234" cy="39123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752494" y="7056349"/>
              <a:ext cx="2216701" cy="430988"/>
              <a:chOff x="14752494" y="7056349"/>
              <a:chExt cx="2216701" cy="430988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752494" y="7056349"/>
                <a:ext cx="2216701" cy="430988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987619" y="2382676"/>
            <a:ext cx="4310480" cy="3976602"/>
            <a:chOff x="6987619" y="2382676"/>
            <a:chExt cx="4310480" cy="39766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46114" y="2341171"/>
              <a:ext cx="4342851" cy="190340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76231" y="5002355"/>
              <a:ext cx="2369678" cy="65527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9009822" y="5968043"/>
              <a:ext cx="391234" cy="391234"/>
              <a:chOff x="9009822" y="5968043"/>
              <a:chExt cx="391234" cy="3912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009822" y="5968043"/>
                <a:ext cx="391234" cy="39123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081151" y="4655515"/>
              <a:ext cx="2216701" cy="430988"/>
              <a:chOff x="8081151" y="4655515"/>
              <a:chExt cx="2216701" cy="43098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081151" y="4655515"/>
                <a:ext cx="2216701" cy="43098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379145" y="5309876"/>
            <a:ext cx="999843" cy="684273"/>
            <a:chOff x="379145" y="5309876"/>
            <a:chExt cx="999843" cy="68427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9145" y="5309876"/>
              <a:ext cx="999843" cy="68427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79067" y="835657"/>
            <a:ext cx="2095238" cy="156024"/>
            <a:chOff x="879067" y="835657"/>
            <a:chExt cx="2095238" cy="15602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9067" y="835657"/>
              <a:ext cx="2095238" cy="156024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2721" y="698518"/>
            <a:ext cx="4806066" cy="163927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0973" y="1945144"/>
            <a:ext cx="1101493" cy="536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1084" y="6318354"/>
            <a:ext cx="4865613" cy="176352"/>
            <a:chOff x="7941084" y="6318354"/>
            <a:chExt cx="4865613" cy="176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941084" y="6318354"/>
              <a:ext cx="4865613" cy="176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5484" y="6124174"/>
            <a:ext cx="4477560" cy="176650"/>
            <a:chOff x="11845484" y="6124174"/>
            <a:chExt cx="4477560" cy="1766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845484" y="6124174"/>
              <a:ext cx="4477560" cy="1766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3619" y="6757934"/>
            <a:ext cx="3168656" cy="965588"/>
            <a:chOff x="14493619" y="6757934"/>
            <a:chExt cx="3168656" cy="9655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7632" y="7228032"/>
              <a:ext cx="1475003" cy="72468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40625" y="6704941"/>
              <a:ext cx="1264805" cy="6217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53874" y="4484007"/>
            <a:ext cx="2199945" cy="854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40625" y="3980568"/>
            <a:ext cx="1245069" cy="6217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67" y="6757933"/>
            <a:ext cx="3168656" cy="1286246"/>
            <a:chOff x="10798667" y="6757933"/>
            <a:chExt cx="3168656" cy="12862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92679" y="7184358"/>
              <a:ext cx="2312694" cy="110226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5673" y="6704940"/>
              <a:ext cx="2349181" cy="6217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27238" y="3973724"/>
            <a:ext cx="3168656" cy="1286244"/>
            <a:chOff x="10827238" y="3973724"/>
            <a:chExt cx="3168656" cy="12862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7493" y="4466388"/>
              <a:ext cx="2109840" cy="84259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244" y="3920730"/>
              <a:ext cx="1315699" cy="62179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6022" y="1267898"/>
            <a:ext cx="9349811" cy="25841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12282"/>
            <a:ext cx="18285714" cy="3273433"/>
            <a:chOff x="0" y="7012282"/>
            <a:chExt cx="18285714" cy="327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12282"/>
              <a:ext cx="18285714" cy="32734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210" y="4772401"/>
            <a:ext cx="7777126" cy="13581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449" y="3374306"/>
            <a:ext cx="6216443" cy="120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973" y="1945144"/>
            <a:ext cx="2133959" cy="5363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721" y="698518"/>
            <a:ext cx="3595321" cy="16401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067" y="892800"/>
            <a:ext cx="2095238" cy="156024"/>
            <a:chOff x="879067" y="892800"/>
            <a:chExt cx="2095238" cy="1560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067" y="892800"/>
              <a:ext cx="2095238" cy="156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12282"/>
            <a:ext cx="18285714" cy="3273433"/>
            <a:chOff x="0" y="7012282"/>
            <a:chExt cx="18285714" cy="327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12282"/>
              <a:ext cx="18285714" cy="32734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210" y="4772401"/>
            <a:ext cx="7777126" cy="13581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449" y="3374306"/>
            <a:ext cx="6216443" cy="120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973" y="1945144"/>
            <a:ext cx="2133959" cy="5363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721" y="698518"/>
            <a:ext cx="4734753" cy="16411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067" y="892800"/>
            <a:ext cx="2095238" cy="156024"/>
            <a:chOff x="879067" y="892800"/>
            <a:chExt cx="2095238" cy="1560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067" y="892800"/>
              <a:ext cx="2095238" cy="156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1084" y="6318354"/>
            <a:ext cx="4865613" cy="176352"/>
            <a:chOff x="7941084" y="6318354"/>
            <a:chExt cx="4865613" cy="1763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7941084" y="6318354"/>
              <a:ext cx="4865613" cy="176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45484" y="6124174"/>
            <a:ext cx="4477560" cy="176650"/>
            <a:chOff x="11845484" y="6124174"/>
            <a:chExt cx="4477560" cy="1766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1845484" y="6124174"/>
              <a:ext cx="4477560" cy="1766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93619" y="6757934"/>
            <a:ext cx="3168656" cy="965588"/>
            <a:chOff x="14493619" y="6757934"/>
            <a:chExt cx="3168656" cy="9655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7632" y="7228032"/>
              <a:ext cx="1475003" cy="72468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40625" y="6704941"/>
              <a:ext cx="1264805" cy="62179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53874" y="4484007"/>
            <a:ext cx="2199945" cy="854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40625" y="3980568"/>
            <a:ext cx="1245069" cy="6217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8667" y="6757933"/>
            <a:ext cx="3168656" cy="1286246"/>
            <a:chOff x="10798667" y="6757933"/>
            <a:chExt cx="3168656" cy="12862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92679" y="7184358"/>
              <a:ext cx="2312694" cy="110226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5673" y="6704940"/>
              <a:ext cx="2349181" cy="6217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27238" y="3973724"/>
            <a:ext cx="3168656" cy="1286244"/>
            <a:chOff x="10827238" y="3973724"/>
            <a:chExt cx="3168656" cy="12862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7493" y="4466388"/>
              <a:ext cx="2109840" cy="842598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244" y="3920730"/>
              <a:ext cx="1315699" cy="62179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6022" y="1267898"/>
            <a:ext cx="5263682" cy="25841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012282"/>
            <a:ext cx="18285714" cy="3273433"/>
            <a:chOff x="0" y="7012282"/>
            <a:chExt cx="18285714" cy="3273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12282"/>
              <a:ext cx="18285714" cy="32734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210" y="4772401"/>
            <a:ext cx="7777126" cy="13581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3449" y="3374306"/>
            <a:ext cx="6216443" cy="120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0973" y="1945144"/>
            <a:ext cx="1121802" cy="5363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721" y="698518"/>
            <a:ext cx="7456300" cy="164201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9067" y="892800"/>
            <a:ext cx="2095238" cy="156024"/>
            <a:chOff x="879067" y="892800"/>
            <a:chExt cx="2095238" cy="1560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9067" y="892800"/>
              <a:ext cx="2095238" cy="156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2022-03-10T19:48:03Z</dcterms:created>
  <dcterms:modified xsi:type="dcterms:W3CDTF">2022-03-10T19:48:03Z</dcterms:modified>
</cp:coreProperties>
</file>