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5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0" r:id="rId28"/>
    <p:sldId id="267" r:id="rId29"/>
    <p:sldId id="268" r:id="rId30"/>
    <p:sldId id="269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0">
          <p15:clr>
            <a:srgbClr val="A4A3A4"/>
          </p15:clr>
        </p15:guide>
        <p15:guide id="2" pos="287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870" y="10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그림 5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6" name="텍스트 개체 틀 6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/>
            <a:r>
              <a:rPr/>
              <a:t>둘째 수준</a:t>
            </a:r>
            <a:endParaRPr lang="ko-KR" altLang="en-US"/>
          </a:p>
          <a:p>
            <a:pPr marL="0" indent="0" rtl="0" lvl="2"/>
            <a:r>
              <a:rPr/>
              <a:t>셋째 수준</a:t>
            </a:r>
            <a:endParaRPr lang="ko-KR" altLang="en-US"/>
          </a:p>
          <a:p>
            <a:pPr marL="0" indent="0" rtl="0" lvl="3"/>
            <a:r>
              <a:rPr/>
              <a:t>넷째 수준</a:t>
            </a:r>
            <a:endParaRPr lang="ko-KR" altLang="en-US"/>
          </a:p>
          <a:p>
            <a:pPr marL="0" indent="0" rtl="0" lvl="4"/>
            <a:r>
              <a:rPr/>
              <a:t>다섯째 수준</a:t>
            </a:r>
            <a:endParaRPr lang="ko-KR" altLang="en-US"/>
          </a:p>
        </p:txBody>
      </p:sp>
      <p:sp>
        <p:nvSpPr>
          <p:cNvPr id="1007" name="머리글 갤체 틀 7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08" name="바닥글 개체 틀 8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09" name="날짜 개체 틀 9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r" hangingPunct="1"/>
            <a:fld id="{B9320F77-B9A0-41C5-862A-B4B631284C64}" type="datetime1">
              <a:rPr lang="en-GB" altLang="en-US"/>
              <a:t>10/2/2021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10" name="슬라이드 번호 개체 틀 1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1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5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7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66.png"></Relationship><Relationship Id="rId2" Type="http://schemas.openxmlformats.org/officeDocument/2006/relationships/image" Target="../media/image71.png"></Relationship><Relationship Id="rId5" Type="http://schemas.openxmlformats.org/officeDocument/2006/relationships/image" Target="../media/fImage689794706334.jpeg"></Relationship><Relationship Id="rId6" Type="http://schemas.openxmlformats.org/officeDocument/2006/relationships/image" Target="../media/fImage367834716500.jpeg"></Relationship><Relationship Id="rId7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66.png"></Relationship><Relationship Id="rId2" Type="http://schemas.openxmlformats.org/officeDocument/2006/relationships/image" Target="../media/image73.png"></Relationship><Relationship Id="rId5" Type="http://schemas.openxmlformats.org/officeDocument/2006/relationships/image" Target="../media/fImage789254739169.jpeg"></Relationship><Relationship Id="rId6" Type="http://schemas.openxmlformats.org/officeDocument/2006/relationships/image" Target="../media/fImage244074745724.jpeg"></Relationship><Relationship Id="rId7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73.png"></Relationship><Relationship Id="rId3" Type="http://schemas.openxmlformats.org/officeDocument/2006/relationships/image" Target="../media/image66.png"></Relationship><Relationship Id="rId4" Type="http://schemas.openxmlformats.org/officeDocument/2006/relationships/image" Target="../media/fImage3238564761478.png"></Relationship><Relationship Id="rId5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76.png"></Relationship><Relationship Id="rId2" Type="http://schemas.openxmlformats.org/officeDocument/2006/relationships/image" Target="../media/image75.png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Relationship Id="rId7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8" Type="http://schemas.openxmlformats.org/officeDocument/2006/relationships/image" Target="../media/image83.png"></Relationship><Relationship Id="rId13" Type="http://schemas.openxmlformats.org/officeDocument/2006/relationships/image" Target="../media/image88.png"></Relationship><Relationship Id="rId3" Type="http://schemas.openxmlformats.org/officeDocument/2006/relationships/image" Target="../media/image78.png"></Relationship><Relationship Id="rId7" Type="http://schemas.openxmlformats.org/officeDocument/2006/relationships/image" Target="../media/image82.png"></Relationship><Relationship Id="rId12" Type="http://schemas.openxmlformats.org/officeDocument/2006/relationships/image" Target="../media/image87.png"></Relationship><Relationship Id="rId2" Type="http://schemas.openxmlformats.org/officeDocument/2006/relationships/image" Target="../media/image77.png"></Relationship><Relationship Id="rId6" Type="http://schemas.openxmlformats.org/officeDocument/2006/relationships/image" Target="../media/image81.png"></Relationship><Relationship Id="rId11" Type="http://schemas.openxmlformats.org/officeDocument/2006/relationships/image" Target="../media/image86.png"></Relationship><Relationship Id="rId5" Type="http://schemas.openxmlformats.org/officeDocument/2006/relationships/image" Target="../media/image80.png"></Relationship><Relationship Id="rId15" Type="http://schemas.openxmlformats.org/officeDocument/2006/relationships/image" Target="../media/image90.png"></Relationship><Relationship Id="rId10" Type="http://schemas.openxmlformats.org/officeDocument/2006/relationships/image" Target="../media/image85.png"></Relationship><Relationship Id="rId4" Type="http://schemas.openxmlformats.org/officeDocument/2006/relationships/image" Target="../media/image79.png"></Relationship><Relationship Id="rId9" Type="http://schemas.openxmlformats.org/officeDocument/2006/relationships/image" Target="../media/image84.png"></Relationship><Relationship Id="rId14" Type="http://schemas.openxmlformats.org/officeDocument/2006/relationships/image" Target="../media/image89.png"></Relationship><Relationship Id="rId16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92.png"></Relationship><Relationship Id="rId2" Type="http://schemas.openxmlformats.org/officeDocument/2006/relationships/image" Target="../media/image91.png"></Relationship><Relationship Id="rId6" Type="http://schemas.openxmlformats.org/officeDocument/2006/relationships/image" Target="../media/image4.png"></Relationship><Relationship Id="rId5" Type="http://schemas.openxmlformats.org/officeDocument/2006/relationships/image" Target="../media/image3.png"></Relationship><Relationship Id="rId4" Type="http://schemas.openxmlformats.org/officeDocument/2006/relationships/image" Target="../media/image93.png"></Relationship><Relationship Id="rId7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image" Target="../media/image10.png"></Relationship><Relationship Id="rId13" Type="http://schemas.openxmlformats.org/officeDocument/2006/relationships/image" Target="../media/image15.png"></Relationship><Relationship Id="rId18" Type="http://schemas.openxmlformats.org/officeDocument/2006/relationships/image" Target="../media/image20.png"></Relationship><Relationship Id="rId3" Type="http://schemas.openxmlformats.org/officeDocument/2006/relationships/image" Target="../media/image7.png"></Relationship><Relationship Id="rId21" Type="http://schemas.openxmlformats.org/officeDocument/2006/relationships/image" Target="../media/image23.png"></Relationship><Relationship Id="rId7" Type="http://schemas.openxmlformats.org/officeDocument/2006/relationships/image" Target="../media/image9.png"></Relationship><Relationship Id="rId12" Type="http://schemas.openxmlformats.org/officeDocument/2006/relationships/image" Target="../media/image14.png"></Relationship><Relationship Id="rId17" Type="http://schemas.openxmlformats.org/officeDocument/2006/relationships/image" Target="../media/image19.png"></Relationship><Relationship Id="rId2" Type="http://schemas.openxmlformats.org/officeDocument/2006/relationships/image" Target="../media/image6.png"></Relationship><Relationship Id="rId16" Type="http://schemas.openxmlformats.org/officeDocument/2006/relationships/image" Target="../media/image18.png"></Relationship><Relationship Id="rId20" Type="http://schemas.openxmlformats.org/officeDocument/2006/relationships/image" Target="../media/image22.png"></Relationship><Relationship Id="rId6" Type="http://schemas.openxmlformats.org/officeDocument/2006/relationships/image" Target="../media/image8.png"></Relationship><Relationship Id="rId11" Type="http://schemas.openxmlformats.org/officeDocument/2006/relationships/image" Target="../media/image13.png"></Relationship><Relationship Id="rId5" Type="http://schemas.openxmlformats.org/officeDocument/2006/relationships/image" Target="../media/image4.png"></Relationship><Relationship Id="rId15" Type="http://schemas.openxmlformats.org/officeDocument/2006/relationships/image" Target="../media/image17.png"></Relationship><Relationship Id="rId10" Type="http://schemas.openxmlformats.org/officeDocument/2006/relationships/image" Target="../media/image12.png"></Relationship><Relationship Id="rId19" Type="http://schemas.openxmlformats.org/officeDocument/2006/relationships/image" Target="../media/image21.png"></Relationship><Relationship Id="rId4" Type="http://schemas.openxmlformats.org/officeDocument/2006/relationships/image" Target="../media/image3.png"></Relationship><Relationship Id="rId9" Type="http://schemas.openxmlformats.org/officeDocument/2006/relationships/image" Target="../media/image11.png"></Relationship><Relationship Id="rId14" Type="http://schemas.openxmlformats.org/officeDocument/2006/relationships/image" Target="../media/image16.png"></Relationship><Relationship Id="rId22" Type="http://schemas.openxmlformats.org/officeDocument/2006/relationships/image" Target="../media/image24.png"></Relationship><Relationship Id="rId2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2" Type="http://schemas.openxmlformats.org/officeDocument/2006/relationships/image" Target="../media/image25.png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Relationship Id="rId7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8.png"></Relationship><Relationship Id="rId2" Type="http://schemas.openxmlformats.org/officeDocument/2006/relationships/image" Target="../media/image30.png"></Relationship><Relationship Id="rId6" Type="http://schemas.openxmlformats.org/officeDocument/2006/relationships/image" Target="../media/image33.png"></Relationship><Relationship Id="rId5" Type="http://schemas.openxmlformats.org/officeDocument/2006/relationships/image" Target="../media/image32.png"></Relationship><Relationship Id="rId4" Type="http://schemas.openxmlformats.org/officeDocument/2006/relationships/image" Target="../media/image31.png"></Relationship><Relationship Id="rId7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35.png"></Relationship><Relationship Id="rId2" Type="http://schemas.openxmlformats.org/officeDocument/2006/relationships/image" Target="../media/image34.png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Relationship Id="rId7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image42.png"></Relationship><Relationship Id="rId13" Type="http://schemas.openxmlformats.org/officeDocument/2006/relationships/image" Target="../media/image47.png"></Relationship><Relationship Id="rId18" Type="http://schemas.openxmlformats.org/officeDocument/2006/relationships/image" Target="../media/image52.png"></Relationship><Relationship Id="rId26" Type="http://schemas.openxmlformats.org/officeDocument/2006/relationships/image" Target="../media/image60.png"></Relationship><Relationship Id="rId3" Type="http://schemas.openxmlformats.org/officeDocument/2006/relationships/image" Target="../media/image37.png"></Relationship><Relationship Id="rId21" Type="http://schemas.openxmlformats.org/officeDocument/2006/relationships/image" Target="../media/image55.png"></Relationship><Relationship Id="rId7" Type="http://schemas.openxmlformats.org/officeDocument/2006/relationships/image" Target="../media/image41.png"></Relationship><Relationship Id="rId12" Type="http://schemas.openxmlformats.org/officeDocument/2006/relationships/image" Target="../media/image46.png"></Relationship><Relationship Id="rId17" Type="http://schemas.openxmlformats.org/officeDocument/2006/relationships/image" Target="../media/image51.png"></Relationship><Relationship Id="rId25" Type="http://schemas.openxmlformats.org/officeDocument/2006/relationships/image" Target="../media/image59.png"></Relationship><Relationship Id="rId2" Type="http://schemas.openxmlformats.org/officeDocument/2006/relationships/image" Target="../media/image36.png"></Relationship><Relationship Id="rId16" Type="http://schemas.openxmlformats.org/officeDocument/2006/relationships/image" Target="../media/image50.png"></Relationship><Relationship Id="rId20" Type="http://schemas.openxmlformats.org/officeDocument/2006/relationships/image" Target="../media/image54.png"></Relationship><Relationship Id="rId6" Type="http://schemas.openxmlformats.org/officeDocument/2006/relationships/image" Target="../media/image40.png"></Relationship><Relationship Id="rId11" Type="http://schemas.openxmlformats.org/officeDocument/2006/relationships/image" Target="../media/image45.png"></Relationship><Relationship Id="rId24" Type="http://schemas.openxmlformats.org/officeDocument/2006/relationships/image" Target="../media/image58.png"></Relationship><Relationship Id="rId5" Type="http://schemas.openxmlformats.org/officeDocument/2006/relationships/image" Target="../media/image39.png"></Relationship><Relationship Id="rId15" Type="http://schemas.openxmlformats.org/officeDocument/2006/relationships/image" Target="../media/image49.png"></Relationship><Relationship Id="rId23" Type="http://schemas.openxmlformats.org/officeDocument/2006/relationships/image" Target="../media/image57.png"></Relationship><Relationship Id="rId28" Type="http://schemas.openxmlformats.org/officeDocument/2006/relationships/image" Target="../media/image62.png"></Relationship><Relationship Id="rId10" Type="http://schemas.openxmlformats.org/officeDocument/2006/relationships/image" Target="../media/image44.png"></Relationship><Relationship Id="rId19" Type="http://schemas.openxmlformats.org/officeDocument/2006/relationships/image" Target="../media/image53.png"></Relationship><Relationship Id="rId4" Type="http://schemas.openxmlformats.org/officeDocument/2006/relationships/image" Target="../media/image38.png"></Relationship><Relationship Id="rId9" Type="http://schemas.openxmlformats.org/officeDocument/2006/relationships/image" Target="../media/image43.png"></Relationship><Relationship Id="rId14" Type="http://schemas.openxmlformats.org/officeDocument/2006/relationships/image" Target="../media/image48.png"></Relationship><Relationship Id="rId22" Type="http://schemas.openxmlformats.org/officeDocument/2006/relationships/image" Target="../media/image56.png"></Relationship><Relationship Id="rId27" Type="http://schemas.openxmlformats.org/officeDocument/2006/relationships/image" Target="../media/image61.png"></Relationship><Relationship Id="rId29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64.png"></Relationship><Relationship Id="rId2" Type="http://schemas.openxmlformats.org/officeDocument/2006/relationships/image" Target="../media/image63.png"></Relationship><Relationship Id="rId6" Type="http://schemas.openxmlformats.org/officeDocument/2006/relationships/image" Target="../media/image29.png"></Relationship><Relationship Id="rId5" Type="http://schemas.openxmlformats.org/officeDocument/2006/relationships/image" Target="../media/image28.png"></Relationship><Relationship Id="rId4" Type="http://schemas.openxmlformats.org/officeDocument/2006/relationships/image" Target="../media/image27.png"></Relationship><Relationship Id="rId7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66.png"></Relationship><Relationship Id="rId2" Type="http://schemas.openxmlformats.org/officeDocument/2006/relationships/image" Target="../media/image65.png"></Relationship><Relationship Id="rId6" Type="http://schemas.openxmlformats.org/officeDocument/2006/relationships/image" Target="../media/fImage8297544941.jpeg"></Relationship><Relationship Id="rId7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66.png"></Relationship><Relationship Id="rId2" Type="http://schemas.openxmlformats.org/officeDocument/2006/relationships/image" Target="../media/image69.png"></Relationship><Relationship Id="rId5" Type="http://schemas.openxmlformats.org/officeDocument/2006/relationships/image" Target="../media/fImage635114698467.jpeg"></Relationship><Relationship Id="rId6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21430" y="4162425"/>
            <a:ext cx="10335260" cy="1960880"/>
            <a:chOff x="3821430" y="4162425"/>
            <a:chExt cx="10335260" cy="19608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1430" y="4162425"/>
              <a:ext cx="10335260" cy="19608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6555" y="4578350"/>
            <a:ext cx="9770745" cy="1447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5" y="2720340"/>
            <a:ext cx="858520" cy="859155"/>
            <a:chOff x="13297535" y="2720340"/>
            <a:chExt cx="858520" cy="8591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7535" y="2720340"/>
              <a:ext cx="858520" cy="8591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30" y="2720975"/>
            <a:ext cx="858520" cy="859155"/>
            <a:chOff x="3821430" y="2720975"/>
            <a:chExt cx="858520" cy="8591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821430" y="2720975"/>
              <a:ext cx="858520" cy="8591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5" y="6697980"/>
            <a:ext cx="858520" cy="859155"/>
            <a:chOff x="13297535" y="6697980"/>
            <a:chExt cx="858520" cy="8591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5" y="6697980"/>
              <a:ext cx="858520" cy="8591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30" y="6697980"/>
            <a:ext cx="858520" cy="859155"/>
            <a:chOff x="3821430" y="6697980"/>
            <a:chExt cx="858520" cy="8591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821430" y="6697980"/>
              <a:ext cx="858520" cy="85915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4875" y="6823075"/>
            <a:ext cx="5661660" cy="72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0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870" y="1781810"/>
            <a:ext cx="7567930" cy="7583170"/>
            <a:chOff x="356870" y="1781810"/>
            <a:chExt cx="7567930" cy="7583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870" y="1781810"/>
              <a:ext cx="7567930" cy="7583170"/>
            </a:xfrm>
            <a:prstGeom prst="rect">
              <a:avLst/>
            </a:prstGeom>
          </p:spPr>
        </p:pic>
      </p:grpSp>
      <p:pic>
        <p:nvPicPr>
          <p:cNvPr id="5" name="Object 4" descr="C:/Users/RYU/AppData/Roaming/PolarisOffice/ETemp/27052_7718104/image6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51770" y="536575"/>
            <a:ext cx="4502785" cy="1434465"/>
          </a:xfrm>
          <a:prstGeom prst="rect"/>
          <a:noFill/>
        </p:spPr>
      </p:pic>
      <p:sp>
        <p:nvSpPr>
          <p:cNvPr id="1003" name="텍스트 상자 14"/>
          <p:cNvSpPr txBox="1">
            <a:spLocks/>
          </p:cNvSpPr>
          <p:nvPr/>
        </p:nvSpPr>
        <p:spPr>
          <a:xfrm rot="0">
            <a:off x="1126490" y="433705"/>
            <a:ext cx="744474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5400">
                <a:solidFill>
                  <a:schemeClr val="accent4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3.홀수/짝수 검사</a:t>
            </a:r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5" name="텍스트 상자 139"/>
          <p:cNvSpPr txBox="1">
            <a:spLocks/>
          </p:cNvSpPr>
          <p:nvPr/>
        </p:nvSpPr>
        <p:spPr>
          <a:xfrm rot="0">
            <a:off x="8333105" y="2937510"/>
            <a:ext cx="9956165" cy="52628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800">
                <a:latin typeface="맑은 고딕" charset="0"/>
                <a:ea typeface="맑은 고딕" charset="0"/>
              </a:rPr>
              <a:t>중복없는 여섯자리의 번호가 만들어지면, 홀수/짝수를 </a:t>
            </a:r>
            <a:r>
              <a:rPr lang="ko-KR" sz="4800" b="1">
                <a:latin typeface="맑은 고딕" charset="0"/>
                <a:ea typeface="맑은 고딕" charset="0"/>
              </a:rPr>
              <a:t>카운트(</a:t>
            </a:r>
            <a:r>
              <a:rPr lang="ko-KR" sz="4800" b="1">
                <a:solidFill>
                  <a:schemeClr val="tx2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count1</a:t>
            </a:r>
            <a:r>
              <a:rPr lang="ko-KR" sz="4800" b="1">
                <a:latin typeface="맑은 고딕" charset="0"/>
                <a:ea typeface="맑은 고딕" charset="0"/>
              </a:rPr>
              <a:t>,</a:t>
            </a:r>
            <a:r>
              <a:rPr lang="ko-KR" sz="48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count2</a:t>
            </a:r>
            <a:r>
              <a:rPr lang="ko-KR" sz="4800" b="1">
                <a:latin typeface="맑은 고딕" charset="0"/>
                <a:ea typeface="맑은 고딕" charset="0"/>
              </a:rPr>
              <a:t>)</a:t>
            </a:r>
            <a:r>
              <a:rPr lang="ko-KR" sz="4800">
                <a:latin typeface="맑은 고딕" charset="0"/>
                <a:ea typeface="맑은 고딕" charset="0"/>
              </a:rPr>
              <a:t> 해서 생성된 숫자가 모두 홀이거나 모두 짝일시 </a:t>
            </a:r>
            <a:r>
              <a:rPr lang="ko-KR" sz="4800" b="1">
                <a:latin typeface="맑은 고딕" charset="0"/>
                <a:ea typeface="맑은 고딕" charset="0"/>
              </a:rPr>
              <a:t>break</a:t>
            </a:r>
            <a:r>
              <a:rPr lang="ko-KR" sz="4800">
                <a:latin typeface="맑은 고딕" charset="0"/>
                <a:ea typeface="맑은 고딕" charset="0"/>
              </a:rPr>
              <a:t> 후 다시 번호를 생성하면서 모두 홀수or짝수일 경우를 배제합니다.</a:t>
            </a:r>
            <a:endParaRPr lang="ko-KR" altLang="en-US" sz="4800">
              <a:latin typeface="맑은 고딕" charset="0"/>
              <a:ea typeface="맑은 고딕" charset="0"/>
            </a:endParaRPr>
          </a:p>
        </p:txBody>
      </p:sp>
      <p:pic>
        <p:nvPicPr>
          <p:cNvPr id="1006" name="그림 153" descr="C:/Users/RYU/AppData/Roaming/PolarisOffice/ETemp/27052_7718104/fImage689794706334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8775" y="2753360"/>
            <a:ext cx="7468235" cy="3601085"/>
          </a:xfrm>
          <a:prstGeom prst="rect"/>
          <a:noFill/>
        </p:spPr>
      </p:pic>
      <p:pic>
        <p:nvPicPr>
          <p:cNvPr id="1007" name="그림 154" descr="C:/Users/RYU/AppData/Roaming/PolarisOffice/ETemp/27052_7718104/fImage367834716500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2385" y="6558280"/>
            <a:ext cx="6391910" cy="22104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1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3065" y="2609215"/>
            <a:ext cx="7804150" cy="7640320"/>
            <a:chOff x="393065" y="2609215"/>
            <a:chExt cx="7804150" cy="76403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065" y="2609215"/>
              <a:ext cx="7804150" cy="7640320"/>
            </a:xfrm>
            <a:prstGeom prst="rect">
              <a:avLst/>
            </a:prstGeom>
          </p:spPr>
        </p:pic>
      </p:grpSp>
      <p:pic>
        <p:nvPicPr>
          <p:cNvPr id="5" name="Object 4" descr="C:/Users/RYU/AppData/Roaming/PolarisOffice/ETemp/27052_7718104/image6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53850" y="831850"/>
            <a:ext cx="4502785" cy="1434465"/>
          </a:xfrm>
          <a:prstGeom prst="rect"/>
          <a:noFill/>
        </p:spPr>
      </p:pic>
      <p:sp>
        <p:nvSpPr>
          <p:cNvPr id="1003" name="텍스트 상자 15"/>
          <p:cNvSpPr txBox="1">
            <a:spLocks/>
          </p:cNvSpPr>
          <p:nvPr/>
        </p:nvSpPr>
        <p:spPr>
          <a:xfrm rot="0">
            <a:off x="1802130" y="60579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4" name="텍스트 상자 16"/>
          <p:cNvSpPr txBox="1">
            <a:spLocks/>
          </p:cNvSpPr>
          <p:nvPr/>
        </p:nvSpPr>
        <p:spPr>
          <a:xfrm rot="0">
            <a:off x="946150" y="363220"/>
            <a:ext cx="744474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5400">
                <a:solidFill>
                  <a:schemeClr val="accent4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4.오름차순으로 출력&amp;</a:t>
            </a:r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400">
                <a:solidFill>
                  <a:schemeClr val="accent4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황밸 추천 </a:t>
            </a:r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5" name="텍스트 상자 147"/>
          <p:cNvSpPr txBox="1">
            <a:spLocks/>
          </p:cNvSpPr>
          <p:nvPr/>
        </p:nvSpPr>
        <p:spPr>
          <a:xfrm rot="0">
            <a:off x="8700770" y="2470785"/>
            <a:ext cx="9194165" cy="98780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800">
                <a:latin typeface="맑은 고딕" charset="0"/>
                <a:ea typeface="맑은 고딕" charset="0"/>
              </a:rPr>
              <a:t>이렇게 얻은 여섯자리의 숫자를 if 조건문과 비교연산을 통해 오름차순으로 정렬하고 출력을 하게 됩니다. </a:t>
            </a: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4800">
                <a:latin typeface="맑은 고딕" charset="0"/>
                <a:ea typeface="맑은 고딕" charset="0"/>
              </a:rPr>
              <a:t>이때 만약  </a:t>
            </a:r>
            <a:r>
              <a:rPr lang="ko-KR" sz="4800">
                <a:solidFill>
                  <a:srgbClr val="FF0000"/>
                </a:solidFill>
                <a:latin typeface="맑은 고딕" charset="0"/>
                <a:ea typeface="맑은 고딕" charset="0"/>
              </a:rPr>
              <a:t>짝수카운터</a:t>
            </a:r>
            <a:r>
              <a:rPr lang="ko-KR" sz="4800">
                <a:latin typeface="맑은 고딕" charset="0"/>
                <a:ea typeface="맑은 고딕" charset="0"/>
              </a:rPr>
              <a:t>를 통해 얻은 짝수의 갯수가 2나 3인 결과에는 </a:t>
            </a:r>
            <a:r>
              <a:rPr lang="ko-KR" sz="4800">
                <a:solidFill>
                  <a:srgbClr val="FF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ko-KR" sz="4800">
                <a:latin typeface="맑은 고딕" charset="0"/>
                <a:ea typeface="맑은 고딕" charset="0"/>
              </a:rPr>
              <a:t> 메시지를 포함해서 출력합니다.</a:t>
            </a: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5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5400">
              <a:latin typeface="맑은 고딕" charset="0"/>
              <a:ea typeface="맑은 고딕" charset="0"/>
            </a:endParaRPr>
          </a:p>
        </p:txBody>
      </p:sp>
      <p:pic>
        <p:nvPicPr>
          <p:cNvPr id="1006" name="그림 156" descr="C:/Users/RYU/AppData/Roaming/PolarisOffice/ETemp/27052_7718104/fImage789254739169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195" y="4488180"/>
            <a:ext cx="6982460" cy="5391785"/>
          </a:xfrm>
          <a:prstGeom prst="rect"/>
          <a:noFill/>
        </p:spPr>
      </p:pic>
      <p:pic>
        <p:nvPicPr>
          <p:cNvPr id="1007" name="그림 157" descr="C:/Users/RYU/AppData/Roaming/PolarisOffice/ETemp/27052_7718104/fImage244074745724.jpe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5510" y="2798445"/>
            <a:ext cx="6372860" cy="1248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CCC00">
            <a:alpha val="71042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368935" y="2180590"/>
            <a:ext cx="8836660" cy="6644640"/>
            <a:chOff x="368935" y="2180590"/>
            <a:chExt cx="8836660" cy="6644640"/>
          </a:xfrm>
        </p:grpSpPr>
        <p:pic>
          <p:nvPicPr>
            <p:cNvPr id="3" name="Picture 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68935" y="2180590"/>
              <a:ext cx="8836660" cy="6644640"/>
            </a:xfrm>
            <a:prstGeom prst="rect"/>
            <a:noFill/>
          </p:spPr>
        </p:pic>
      </p:grp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46510" y="512445"/>
            <a:ext cx="4502785" cy="1434465"/>
          </a:xfrm>
          <a:prstGeom prst="rect"/>
          <a:noFill/>
        </p:spPr>
      </p:pic>
      <p:sp>
        <p:nvSpPr>
          <p:cNvPr id="1003" name="Rect 0"/>
          <p:cNvSpPr txBox="1">
            <a:spLocks/>
          </p:cNvSpPr>
          <p:nvPr/>
        </p:nvSpPr>
        <p:spPr>
          <a:xfrm rot="0">
            <a:off x="1802130" y="60579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4" name="Rect 0"/>
          <p:cNvSpPr txBox="1">
            <a:spLocks/>
          </p:cNvSpPr>
          <p:nvPr/>
        </p:nvSpPr>
        <p:spPr>
          <a:xfrm rot="0">
            <a:off x="1155700" y="596265"/>
            <a:ext cx="7444740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5400">
                <a:solidFill>
                  <a:schemeClr val="accent4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5.출력 or 재출력 여부</a:t>
            </a:r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5" name="텍스트 상자 148"/>
          <p:cNvSpPr txBox="1">
            <a:spLocks/>
          </p:cNvSpPr>
          <p:nvPr/>
        </p:nvSpPr>
        <p:spPr>
          <a:xfrm rot="0">
            <a:off x="9584055" y="1141095"/>
            <a:ext cx="8555355" cy="114160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4400" b="1">
                <a:solidFill>
                  <a:schemeClr val="accent3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replay</a:t>
            </a:r>
            <a:r>
              <a:rPr lang="ko-KR" sz="4400">
                <a:latin typeface="맑은 고딕" charset="0"/>
                <a:ea typeface="맑은 고딕" charset="0"/>
              </a:rPr>
              <a:t> 함수에서는 사용자에게 최종 출력 여부를 물어봅니다. 1을 입력하면 그대로 출력,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4400">
                <a:latin typeface="맑은 고딕" charset="0"/>
                <a:ea typeface="맑은 고딕" charset="0"/>
              </a:rPr>
              <a:t>만약 숫자 </a:t>
            </a:r>
            <a:r>
              <a:rPr lang="ko-KR" sz="4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2 아니오</a:t>
            </a:r>
            <a:r>
              <a:rPr lang="ko-KR" sz="4400">
                <a:latin typeface="맑은 고딕" charset="0"/>
                <a:ea typeface="맑은 고딕" charset="0"/>
              </a:rPr>
              <a:t> 를 입력하게되면 가장 첫번째 단계에서 입력받은 횟수만큼 다시 </a:t>
            </a:r>
            <a:r>
              <a:rPr lang="ko-KR" sz="4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Plotto</a:t>
            </a:r>
            <a:r>
              <a:rPr lang="ko-KR" sz="4400">
                <a:latin typeface="맑은 고딕" charset="0"/>
                <a:ea typeface="맑은 고딕" charset="0"/>
              </a:rPr>
              <a:t> 함수를 </a:t>
            </a:r>
            <a:r>
              <a:rPr lang="ko-KR" sz="4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반복</a:t>
            </a:r>
            <a:r>
              <a:rPr lang="ko-KR" sz="4400">
                <a:latin typeface="맑은 고딕" charset="0"/>
                <a:ea typeface="맑은 고딕" charset="0"/>
              </a:rPr>
              <a:t> 실행하게 됩니다.(재출력)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4400">
                <a:latin typeface="맑은 고딕" charset="0"/>
                <a:ea typeface="맑은 고딕" charset="0"/>
              </a:rPr>
              <a:t>반복이 끝나면,  </a:t>
            </a:r>
            <a:r>
              <a:rPr lang="ko-KR" sz="4400" b="1">
                <a:solidFill>
                  <a:schemeClr val="accent3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replay</a:t>
            </a:r>
            <a:r>
              <a:rPr lang="ko-KR" sz="4400">
                <a:latin typeface="맑은 고딕" charset="0"/>
                <a:ea typeface="맑은 고딕" charset="0"/>
              </a:rPr>
              <a:t> 함수를 호출하면서 다시 사용자에게 출력 여부를 묻습니다.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5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5400">
              <a:latin typeface="맑은 고딕" charset="0"/>
              <a:ea typeface="맑은 고딕" charset="0"/>
            </a:endParaRPr>
          </a:p>
        </p:txBody>
      </p:sp>
      <p:pic>
        <p:nvPicPr>
          <p:cNvPr id="1006" name="그림 15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125" y="3100070"/>
            <a:ext cx="8782685" cy="4677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2">
    <p:bg>
      <p:bgPr>
        <a:solidFill>
          <a:srgbClr val="5F2D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785" y="4825365"/>
            <a:ext cx="5190490" cy="23672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235" y="1025525"/>
            <a:ext cx="6850380" cy="61785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070" y="1761490"/>
            <a:ext cx="3749675" cy="227330"/>
            <a:chOff x="52070" y="1761490"/>
            <a:chExt cx="3749675" cy="2273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070" y="1761490"/>
              <a:ext cx="3749675" cy="2273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580" y="5209540"/>
            <a:ext cx="363855" cy="363855"/>
            <a:chOff x="11625580" y="5209540"/>
            <a:chExt cx="363855" cy="3638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580" y="520954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60" y="5200015"/>
            <a:ext cx="363855" cy="363855"/>
            <a:chOff x="6309360" y="5200015"/>
            <a:chExt cx="363855" cy="363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309360" y="5200015"/>
              <a:ext cx="363855" cy="363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580" y="6115050"/>
            <a:ext cx="363855" cy="363855"/>
            <a:chOff x="11625580" y="6115050"/>
            <a:chExt cx="363855" cy="3638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5580" y="611505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60" y="6124575"/>
            <a:ext cx="363855" cy="363855"/>
            <a:chOff x="6309360" y="6124575"/>
            <a:chExt cx="363855" cy="363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09360" y="6124575"/>
              <a:ext cx="363855" cy="3638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3">
    <p:bg>
      <p:bgPr>
        <a:solidFill>
          <a:srgbClr val="5F2D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755" y="1278890"/>
            <a:ext cx="5454015" cy="23672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5995" y="4050665"/>
            <a:ext cx="3632200" cy="3632200"/>
            <a:chOff x="975995" y="4050665"/>
            <a:chExt cx="3632200" cy="36322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995" y="4050665"/>
              <a:ext cx="3632200" cy="36322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8845" y="5113020"/>
            <a:ext cx="3531235" cy="16452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25005" y="1945005"/>
            <a:ext cx="11793855" cy="2260600"/>
            <a:chOff x="7025005" y="1945005"/>
            <a:chExt cx="11793855" cy="22606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05" y="1945005"/>
              <a:ext cx="11793855" cy="22606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25005" y="4736465"/>
            <a:ext cx="11793855" cy="2260600"/>
            <a:chOff x="7025005" y="4736465"/>
            <a:chExt cx="11793855" cy="22606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05" y="4736465"/>
              <a:ext cx="11793855" cy="2260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005" y="7505065"/>
            <a:ext cx="11793855" cy="2260600"/>
            <a:chOff x="7025005" y="7505065"/>
            <a:chExt cx="11793855" cy="22606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05" y="7505065"/>
              <a:ext cx="11793855" cy="22606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27875" y="1962150"/>
            <a:ext cx="1363980" cy="10864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27875" y="4748530"/>
            <a:ext cx="1363980" cy="10845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27875" y="7592695"/>
            <a:ext cx="1363980" cy="10661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5771515"/>
            <a:ext cx="1026795" cy="145415"/>
            <a:chOff x="0" y="5771515"/>
            <a:chExt cx="1026795" cy="1454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5771515"/>
              <a:ext cx="1026795" cy="1454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57395" y="5771515"/>
            <a:ext cx="2653030" cy="145415"/>
            <a:chOff x="4557395" y="5771515"/>
            <a:chExt cx="2653030" cy="1454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7395" y="5771515"/>
              <a:ext cx="2653030" cy="1454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16350" y="3794760"/>
            <a:ext cx="3649345" cy="145415"/>
            <a:chOff x="3816350" y="3794760"/>
            <a:chExt cx="3649345" cy="1454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980000">
              <a:off x="3816350" y="3794760"/>
              <a:ext cx="3649345" cy="1454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6350" y="7698740"/>
            <a:ext cx="3649345" cy="145415"/>
            <a:chOff x="3816350" y="7698740"/>
            <a:chExt cx="3649345" cy="1454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980000">
              <a:off x="3816350" y="7698740"/>
              <a:ext cx="3649345" cy="14541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6030" y="2874645"/>
            <a:ext cx="8526145" cy="119634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491220" y="4374515"/>
            <a:ext cx="4665345" cy="3659505"/>
            <a:chOff x="8491220" y="4374515"/>
            <a:chExt cx="4665345" cy="36595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91220" y="4374515"/>
              <a:ext cx="4665345" cy="365950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806690" y="8577580"/>
            <a:ext cx="8711565" cy="72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4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340" y="4812665"/>
            <a:ext cx="7771130" cy="1812925"/>
            <a:chOff x="5133340" y="4812665"/>
            <a:chExt cx="7771130" cy="18129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340" y="4812665"/>
              <a:ext cx="7771130" cy="18129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425" y="3385185"/>
            <a:ext cx="5923915" cy="1778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3375" y="4865370"/>
            <a:ext cx="7562215" cy="1909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9455" y="228600"/>
            <a:ext cx="858520" cy="859155"/>
            <a:chOff x="17229455" y="228600"/>
            <a:chExt cx="858520" cy="8591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455" y="228600"/>
              <a:ext cx="858520" cy="8591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570" y="215900"/>
            <a:ext cx="858520" cy="859155"/>
            <a:chOff x="242570" y="215900"/>
            <a:chExt cx="858520" cy="8591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42570" y="215900"/>
              <a:ext cx="858520" cy="8591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455" y="9222740"/>
            <a:ext cx="858520" cy="859155"/>
            <a:chOff x="17229455" y="9222740"/>
            <a:chExt cx="858520" cy="8591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9455" y="9222740"/>
              <a:ext cx="858520" cy="8591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570" y="9222740"/>
            <a:ext cx="858520" cy="859155"/>
            <a:chOff x="242570" y="9222740"/>
            <a:chExt cx="858520" cy="8591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42570" y="9222740"/>
              <a:ext cx="858520" cy="8591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655" y="3839210"/>
            <a:ext cx="3726180" cy="1045210"/>
            <a:chOff x="668655" y="3839210"/>
            <a:chExt cx="3726180" cy="10452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655" y="3839210"/>
              <a:ext cx="3726180" cy="10452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355" y="3794760"/>
            <a:ext cx="3034030" cy="1475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410" y="173990"/>
            <a:ext cx="858520" cy="859155"/>
            <a:chOff x="17250410" y="173990"/>
            <a:chExt cx="858520" cy="8591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410" y="173990"/>
              <a:ext cx="858520" cy="8591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395" y="173990"/>
            <a:ext cx="858520" cy="859155"/>
            <a:chOff x="239395" y="173990"/>
            <a:chExt cx="858520" cy="8591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39395" y="173990"/>
              <a:ext cx="858520" cy="8591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410" y="9215755"/>
            <a:ext cx="858520" cy="859155"/>
            <a:chOff x="17250410" y="9215755"/>
            <a:chExt cx="858520" cy="8591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410" y="9215755"/>
              <a:ext cx="858520" cy="8591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395" y="9215755"/>
            <a:ext cx="858520" cy="859155"/>
            <a:chOff x="239395" y="9215755"/>
            <a:chExt cx="858520" cy="8591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9395" y="9215755"/>
              <a:ext cx="858520" cy="8591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9165" y="4991100"/>
            <a:ext cx="10306050" cy="222885"/>
            <a:chOff x="6019165" y="4991100"/>
            <a:chExt cx="10306050" cy="2228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6019165" y="4991100"/>
              <a:ext cx="10306050" cy="2228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3865" y="603885"/>
            <a:ext cx="1136650" cy="1136650"/>
            <a:chOff x="10603865" y="603885"/>
            <a:chExt cx="1136650" cy="11366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865" y="603885"/>
              <a:ext cx="1136650" cy="1136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03865" y="2463800"/>
            <a:ext cx="1136650" cy="1136650"/>
            <a:chOff x="10603865" y="2463800"/>
            <a:chExt cx="1136650" cy="1136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865" y="2463800"/>
              <a:ext cx="1136650" cy="1136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03865" y="4348480"/>
            <a:ext cx="1136650" cy="1136650"/>
            <a:chOff x="10603865" y="4348480"/>
            <a:chExt cx="1136650" cy="1136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865" y="4348480"/>
              <a:ext cx="1136650" cy="11366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03865" y="6348730"/>
            <a:ext cx="1136650" cy="1136650"/>
            <a:chOff x="10603865" y="6348730"/>
            <a:chExt cx="1136650" cy="113665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865" y="6348730"/>
              <a:ext cx="1136650" cy="113665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03865" y="8382000"/>
            <a:ext cx="1136650" cy="1136650"/>
            <a:chOff x="10603865" y="8382000"/>
            <a:chExt cx="1136650" cy="113665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865" y="8382000"/>
              <a:ext cx="1136650" cy="113665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5285" y="829310"/>
            <a:ext cx="1092835" cy="86868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35285" y="2681605"/>
            <a:ext cx="1139190" cy="87630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35285" y="4575175"/>
            <a:ext cx="1139825" cy="87630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35285" y="6566535"/>
            <a:ext cx="1144905" cy="87630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35285" y="8598535"/>
            <a:ext cx="1139825" cy="88900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31015" y="1071245"/>
            <a:ext cx="2239645" cy="49149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74810" y="2747645"/>
            <a:ext cx="1276350" cy="73406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31015" y="2828925"/>
            <a:ext cx="628015" cy="49403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38645" y="4628515"/>
            <a:ext cx="3612515" cy="73406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13755" y="6645910"/>
            <a:ext cx="4636770" cy="73406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31015" y="4774565"/>
            <a:ext cx="1149985" cy="491490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31015" y="6695440"/>
            <a:ext cx="3010535" cy="50101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931015" y="8747125"/>
            <a:ext cx="2099310" cy="49403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596255" y="8688070"/>
            <a:ext cx="4954270" cy="75882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38645" y="948690"/>
            <a:ext cx="3612515" cy="75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bg>
      <p:bgPr>
        <a:solidFill>
          <a:srgbClr val="5F2D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785" y="5219065"/>
            <a:ext cx="4502150" cy="14338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235" y="1025525"/>
            <a:ext cx="6470015" cy="6071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070" y="1761490"/>
            <a:ext cx="3749675" cy="227330"/>
            <a:chOff x="52070" y="1761490"/>
            <a:chExt cx="3749675" cy="2273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070" y="1761490"/>
              <a:ext cx="3749675" cy="2273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580" y="5209540"/>
            <a:ext cx="363855" cy="363855"/>
            <a:chOff x="11625580" y="5209540"/>
            <a:chExt cx="363855" cy="3638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580" y="520954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60" y="5200015"/>
            <a:ext cx="363855" cy="363855"/>
            <a:chOff x="6309360" y="5200015"/>
            <a:chExt cx="363855" cy="363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309360" y="5200015"/>
              <a:ext cx="363855" cy="363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580" y="6115050"/>
            <a:ext cx="363855" cy="363855"/>
            <a:chOff x="11625580" y="6115050"/>
            <a:chExt cx="363855" cy="3638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5580" y="611505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60" y="6124575"/>
            <a:ext cx="363855" cy="363855"/>
            <a:chOff x="6309360" y="6124575"/>
            <a:chExt cx="363855" cy="363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09360" y="6124575"/>
              <a:ext cx="363855" cy="3638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290" y="570230"/>
            <a:ext cx="4967605" cy="14338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39640" y="1775460"/>
            <a:ext cx="363855" cy="363855"/>
            <a:chOff x="17439640" y="1775460"/>
            <a:chExt cx="363855" cy="3638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9640" y="177546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31930" y="1800860"/>
            <a:ext cx="363855" cy="363855"/>
            <a:chOff x="11631930" y="1800860"/>
            <a:chExt cx="363855" cy="3638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631930" y="180086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7940" y="2767330"/>
            <a:ext cx="6171565" cy="5306060"/>
            <a:chOff x="1297940" y="2767330"/>
            <a:chExt cx="6171565" cy="53060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7940" y="2767330"/>
              <a:ext cx="6171565" cy="53060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99885" y="3691890"/>
            <a:ext cx="6045200" cy="6171565"/>
            <a:chOff x="6699885" y="3691890"/>
            <a:chExt cx="6045200" cy="61715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9885" y="3691890"/>
              <a:ext cx="6045200" cy="6171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39830" y="1815465"/>
            <a:ext cx="6171565" cy="3147060"/>
            <a:chOff x="11339830" y="1815465"/>
            <a:chExt cx="6171565" cy="314706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9830" y="1815465"/>
              <a:ext cx="6171565" cy="31470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5F2D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785" y="5278120"/>
            <a:ext cx="3726815" cy="14643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235" y="803275"/>
            <a:ext cx="6810375" cy="62941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070" y="1761490"/>
            <a:ext cx="3749675" cy="227330"/>
            <a:chOff x="52070" y="1761490"/>
            <a:chExt cx="3749675" cy="2273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070" y="1761490"/>
              <a:ext cx="3749675" cy="2273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580" y="5209540"/>
            <a:ext cx="363855" cy="363855"/>
            <a:chOff x="11625580" y="5209540"/>
            <a:chExt cx="363855" cy="3638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580" y="520954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60" y="5200015"/>
            <a:ext cx="363855" cy="363855"/>
            <a:chOff x="6309360" y="5200015"/>
            <a:chExt cx="363855" cy="363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309360" y="5200015"/>
              <a:ext cx="363855" cy="363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580" y="6115050"/>
            <a:ext cx="363855" cy="363855"/>
            <a:chOff x="11625580" y="6115050"/>
            <a:chExt cx="363855" cy="3638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5580" y="611505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60" y="6124575"/>
            <a:ext cx="363855" cy="363855"/>
            <a:chOff x="6309360" y="6124575"/>
            <a:chExt cx="363855" cy="363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09360" y="6124575"/>
              <a:ext cx="363855" cy="3638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6"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5" y="-9525"/>
            <a:ext cx="18304510" cy="10304780"/>
            <a:chOff x="-9525" y="-9525"/>
            <a:chExt cx="18304510" cy="103047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5" y="-9525"/>
              <a:ext cx="18304510" cy="103047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91250" y="6407150"/>
            <a:ext cx="5184775" cy="1493520"/>
            <a:chOff x="6191250" y="6407150"/>
            <a:chExt cx="5184775" cy="14935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6335" y="5758180"/>
              <a:ext cx="10369550" cy="298767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6407150"/>
              <a:ext cx="5184775" cy="14935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7620" y="1075055"/>
            <a:ext cx="2957830" cy="22091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28155" y="4238625"/>
            <a:ext cx="5227955" cy="1506220"/>
            <a:chOff x="6828155" y="4238625"/>
            <a:chExt cx="5227955" cy="15062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2285" y="3583940"/>
              <a:ext cx="10455910" cy="301180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8155" y="4238625"/>
              <a:ext cx="5227955" cy="1506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8110" y="6407150"/>
            <a:ext cx="4549140" cy="1478280"/>
            <a:chOff x="1388110" y="6407150"/>
            <a:chExt cx="4549140" cy="1478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89940" y="5764530"/>
              <a:ext cx="9098280" cy="295656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8110" y="6407150"/>
              <a:ext cx="4549140" cy="14782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36780" y="4238625"/>
            <a:ext cx="4560570" cy="2000250"/>
            <a:chOff x="12336780" y="4238625"/>
            <a:chExt cx="4560570" cy="200025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36780" y="4238625"/>
              <a:ext cx="4560570" cy="2000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8110" y="4238625"/>
            <a:ext cx="5227955" cy="1506220"/>
            <a:chOff x="1388110" y="4238625"/>
            <a:chExt cx="5227955" cy="15062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7125" y="3583940"/>
              <a:ext cx="10455910" cy="301180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8110" y="4238625"/>
              <a:ext cx="5227955" cy="15062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12575" y="6391910"/>
            <a:ext cx="5184775" cy="1493520"/>
            <a:chOff x="11712575" y="6391910"/>
            <a:chExt cx="5184775" cy="14935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7660" y="5742305"/>
              <a:ext cx="10369550" cy="298767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12575" y="6391910"/>
              <a:ext cx="5184775" cy="149352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8920" y="4678680"/>
            <a:ext cx="2964180" cy="7099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88920" y="6605270"/>
            <a:ext cx="2334260" cy="1237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59445" y="4678680"/>
            <a:ext cx="2618740" cy="70993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26795" y="4678680"/>
            <a:ext cx="2469515" cy="70993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726795" y="6889115"/>
            <a:ext cx="2469515" cy="7099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681585" y="4584700"/>
            <a:ext cx="817245" cy="723265"/>
            <a:chOff x="12681585" y="4584700"/>
            <a:chExt cx="817245" cy="7232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681585" y="4584700"/>
              <a:ext cx="817245" cy="72326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59445" y="6863715"/>
            <a:ext cx="2571115" cy="7099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336780" y="4234180"/>
            <a:ext cx="4560570" cy="2000250"/>
            <a:chOff x="12336780" y="4234180"/>
            <a:chExt cx="4560570" cy="200025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87305" y="3364230"/>
              <a:ext cx="9121140" cy="4000500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36780" y="4234180"/>
              <a:ext cx="4560570" cy="2000250"/>
            </a:xfrm>
            <a:prstGeom prst="rect">
              <a:avLst/>
            </a:prstGeom>
          </p:spPr>
        </p:pic>
      </p:grpSp>
      <p:pic>
        <p:nvPicPr>
          <p:cNvPr id="42" name="Object 41" descr="C:/Users/RYU/AppData/Roaming/PolarisOffice/ETemp/27052_7718104/image56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72185" y="4587875"/>
            <a:ext cx="2951480" cy="710565"/>
          </a:xfrm>
          <a:prstGeom prst="rect"/>
          <a:noFill/>
        </p:spPr>
      </p:pic>
      <p:grpSp>
        <p:nvGrpSpPr>
          <p:cNvPr id="1010" name="그룹 1010"/>
          <p:cNvGrpSpPr/>
          <p:nvPr/>
        </p:nvGrpSpPr>
        <p:grpSpPr>
          <a:xfrm>
            <a:off x="1675130" y="6673850"/>
            <a:ext cx="960120" cy="960120"/>
            <a:chOff x="1675130" y="6673850"/>
            <a:chExt cx="960120" cy="96012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75130" y="6673850"/>
              <a:ext cx="960120" cy="9601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50735" y="4538345"/>
            <a:ext cx="906145" cy="906145"/>
            <a:chOff x="7150735" y="4538345"/>
            <a:chExt cx="906145" cy="9061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50735" y="4538345"/>
              <a:ext cx="906145" cy="9061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03480" y="4491355"/>
            <a:ext cx="973455" cy="973455"/>
            <a:chOff x="12603480" y="4491355"/>
            <a:chExt cx="973455" cy="97345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03480" y="4491355"/>
              <a:ext cx="973455" cy="9734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34900" y="6658610"/>
            <a:ext cx="991870" cy="991870"/>
            <a:chOff x="12534900" y="6658610"/>
            <a:chExt cx="991870" cy="99187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534900" y="6658610"/>
              <a:ext cx="991870" cy="9918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136765" y="6811010"/>
            <a:ext cx="716280" cy="716280"/>
            <a:chOff x="7136765" y="6811010"/>
            <a:chExt cx="716280" cy="71628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6765" y="6811010"/>
              <a:ext cx="716280" cy="71628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75130" y="4469130"/>
            <a:ext cx="955040" cy="955040"/>
            <a:chOff x="1675130" y="4469130"/>
            <a:chExt cx="955040" cy="95504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75130" y="4469130"/>
              <a:ext cx="955040" cy="9550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7">
    <p:bg>
      <p:bgPr>
        <a:solidFill>
          <a:srgbClr val="5F2D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4785" y="5278120"/>
            <a:ext cx="5443855" cy="14643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235" y="1025525"/>
            <a:ext cx="6813550" cy="61785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070" y="1761490"/>
            <a:ext cx="3749675" cy="227330"/>
            <a:chOff x="52070" y="1761490"/>
            <a:chExt cx="3749675" cy="2273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52070" y="1761490"/>
              <a:ext cx="3749675" cy="2273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25580" y="5209540"/>
            <a:ext cx="363855" cy="363855"/>
            <a:chOff x="11625580" y="5209540"/>
            <a:chExt cx="363855" cy="3638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5580" y="520954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9360" y="5200015"/>
            <a:ext cx="363855" cy="363855"/>
            <a:chOff x="6309360" y="5200015"/>
            <a:chExt cx="363855" cy="363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309360" y="5200015"/>
              <a:ext cx="363855" cy="363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580" y="6115050"/>
            <a:ext cx="363855" cy="363855"/>
            <a:chOff x="11625580" y="6115050"/>
            <a:chExt cx="363855" cy="3638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5580" y="6115050"/>
              <a:ext cx="363855" cy="363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60" y="6124575"/>
            <a:ext cx="363855" cy="363855"/>
            <a:chOff x="6309360" y="6124575"/>
            <a:chExt cx="363855" cy="363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09360" y="6124575"/>
              <a:ext cx="363855" cy="3638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8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430" y="1920240"/>
            <a:ext cx="7874000" cy="7431405"/>
            <a:chOff x="773430" y="1920240"/>
            <a:chExt cx="7874000" cy="74314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3430" y="1920240"/>
              <a:ext cx="7874635" cy="7432040"/>
            </a:xfrm>
            <a:prstGeom prst="rect"/>
            <a:noFill/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49305" y="509905"/>
            <a:ext cx="4502785" cy="1403985"/>
          </a:xfrm>
          <a:prstGeom prst="rect"/>
          <a:noFill/>
        </p:spPr>
      </p:pic>
      <p:sp>
        <p:nvSpPr>
          <p:cNvPr id="1004" name="텍스트 상자 12"/>
          <p:cNvSpPr txBox="1">
            <a:spLocks/>
          </p:cNvSpPr>
          <p:nvPr/>
        </p:nvSpPr>
        <p:spPr>
          <a:xfrm rot="0">
            <a:off x="1314450" y="407670"/>
            <a:ext cx="95421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5400">
                <a:solidFill>
                  <a:schemeClr val="accent4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1.로또 뽑을 횟수 지정 </a:t>
            </a:r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05" name="그림 1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7950" y="3473450"/>
            <a:ext cx="6658610" cy="3905885"/>
          </a:xfrm>
          <a:prstGeom prst="rect"/>
          <a:noFill/>
        </p:spPr>
      </p:pic>
      <p:sp>
        <p:nvSpPr>
          <p:cNvPr id="1006" name="텍스트 상자 133"/>
          <p:cNvSpPr txBox="1">
            <a:spLocks/>
          </p:cNvSpPr>
          <p:nvPr/>
        </p:nvSpPr>
        <p:spPr>
          <a:xfrm>
            <a:off x="9549130" y="1917700"/>
            <a:ext cx="7891780" cy="7568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5400">
                <a:latin typeface="맑은 고딕" charset="0"/>
                <a:ea typeface="맑은 고딕" charset="0"/>
              </a:rPr>
              <a:t> </a:t>
            </a:r>
            <a:r>
              <a:rPr lang="ko-KR" sz="5400">
                <a:latin typeface="맑은 고딕" charset="0"/>
                <a:ea typeface="맑은 고딕" charset="0"/>
              </a:rPr>
              <a:t>우선</a:t>
            </a:r>
            <a:r>
              <a:rPr lang="ko-KR" sz="5400">
                <a:latin typeface="맑은 고딕" charset="0"/>
                <a:ea typeface="맑은 고딕" charset="0"/>
              </a:rPr>
              <a:t> </a:t>
            </a:r>
            <a:r>
              <a:rPr lang="ko-KR" sz="5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Clotto</a:t>
            </a:r>
            <a:r>
              <a:rPr lang="ko-KR" sz="5400">
                <a:latin typeface="맑은 고딕" charset="0"/>
                <a:ea typeface="맑은 고딕" charset="0"/>
              </a:rPr>
              <a:t> 함수가 실행되면서, 로또를 몇번 발행할지 사용자로부터 입력받게 됩니다. </a:t>
            </a:r>
            <a:endParaRPr lang="ko-KR" altLang="en-US" sz="5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5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5400">
                <a:latin typeface="맑은 고딕" charset="0"/>
                <a:ea typeface="맑은 고딕" charset="0"/>
              </a:rPr>
              <a:t>동시에 마지막 단계에서  재출력을 선택했을때 입력받을 횟수</a:t>
            </a:r>
            <a:r>
              <a:rPr lang="ko-KR" sz="5400">
                <a:latin typeface="맑은 고딕" charset="0"/>
                <a:ea typeface="맑은 고딕" charset="0"/>
              </a:rPr>
              <a:t>를</a:t>
            </a:r>
            <a:r>
              <a:rPr lang="ko-KR" sz="5400">
                <a:latin typeface="맑은 고딕" charset="0"/>
                <a:ea typeface="맑은 고딕" charset="0"/>
              </a:rPr>
              <a:t> </a:t>
            </a:r>
            <a:r>
              <a:rPr lang="ko-KR" sz="5400" b="1">
                <a:latin typeface="맑은 고딕" charset="0"/>
                <a:ea typeface="맑은 고딕" charset="0"/>
              </a:rPr>
              <a:t>csave</a:t>
            </a:r>
            <a:r>
              <a:rPr lang="ko-KR" sz="5400">
                <a:latin typeface="맑은 고딕" charset="0"/>
                <a:ea typeface="맑은 고딕" charset="0"/>
              </a:rPr>
              <a:t> 에 저장합니다.</a:t>
            </a:r>
            <a:endParaRPr lang="ko-KR" altLang="en-US" sz="5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9">
    <p:bg>
      <p:bgPr>
        <a:solidFill>
          <a:srgbClr val="FFDC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9300" y="2592705"/>
            <a:ext cx="7976235" cy="6459220"/>
            <a:chOff x="749300" y="2592705"/>
            <a:chExt cx="7976235" cy="64592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2592705"/>
              <a:ext cx="7976235" cy="6459220"/>
            </a:xfrm>
            <a:prstGeom prst="rect">
              <a:avLst/>
            </a:prstGeom>
          </p:spPr>
        </p:pic>
      </p:grpSp>
      <p:pic>
        <p:nvPicPr>
          <p:cNvPr id="5" name="Object 4" descr="C:/Users/RYU/AppData/Roaming/PolarisOffice/ETemp/27052_7718104/image6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53675" y="639445"/>
            <a:ext cx="4502785" cy="1434465"/>
          </a:xfrm>
          <a:prstGeom prst="rect"/>
          <a:noFill/>
        </p:spPr>
      </p:pic>
      <p:sp>
        <p:nvSpPr>
          <p:cNvPr id="1003" name="텍스트 상자 13"/>
          <p:cNvSpPr txBox="1">
            <a:spLocks/>
          </p:cNvSpPr>
          <p:nvPr/>
        </p:nvSpPr>
        <p:spPr>
          <a:xfrm rot="0">
            <a:off x="1384300" y="412750"/>
            <a:ext cx="7649845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5400">
                <a:solidFill>
                  <a:schemeClr val="accent4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2.랜덤 번호 생성 &amp; </a:t>
            </a:r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400">
                <a:solidFill>
                  <a:schemeClr val="accent4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중복 숫자 제거</a:t>
            </a:r>
            <a:endParaRPr lang="ko-KR" altLang="en-US" sz="5400">
              <a:solidFill>
                <a:schemeClr val="accent4">
                  <a:lumMod val="7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04" name="텍스트 상자 134"/>
          <p:cNvSpPr txBox="1">
            <a:spLocks/>
          </p:cNvSpPr>
          <p:nvPr/>
        </p:nvSpPr>
        <p:spPr>
          <a:xfrm rot="0">
            <a:off x="9021445" y="2594610"/>
            <a:ext cx="8800465" cy="60934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800">
                <a:latin typeface="맑은 고딕" charset="0"/>
                <a:ea typeface="맑은 고딕" charset="0"/>
              </a:rPr>
              <a:t>로또 번호를 생성하는 과정은 모두 </a:t>
            </a:r>
            <a:r>
              <a:rPr lang="ko-KR" sz="4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Plotto</a:t>
            </a:r>
            <a:r>
              <a:rPr lang="ko-KR" sz="4800">
                <a:latin typeface="맑은 고딕" charset="0"/>
                <a:ea typeface="맑은 고딕" charset="0"/>
              </a:rPr>
              <a:t> 함수에서 이루어집니다.</a:t>
            </a: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4800">
                <a:latin typeface="맑은 고딕" charset="0"/>
                <a:ea typeface="맑은 고딕" charset="0"/>
              </a:rPr>
              <a:t>rand() 함수를 통해 번호를 생성하고, 비교연산자를 통해 </a:t>
            </a: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4800">
                <a:latin typeface="맑은 고딕" charset="0"/>
                <a:ea typeface="맑은 고딕" charset="0"/>
              </a:rPr>
              <a:t>중복 숫자를 제거합니다. </a:t>
            </a:r>
            <a:endParaRPr lang="ko-KR" altLang="en-US" sz="4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5400">
              <a:latin typeface="맑은 고딕" charset="0"/>
              <a:ea typeface="맑은 고딕" charset="0"/>
            </a:endParaRPr>
          </a:p>
        </p:txBody>
      </p:sp>
      <p:pic>
        <p:nvPicPr>
          <p:cNvPr id="1005" name="그림 152" descr="C:/Users/RYU/AppData/Roaming/PolarisOffice/ETemp/27052_7718104/fImage635114698467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5345" y="3796665"/>
            <a:ext cx="7753985" cy="3553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류 경문</cp:lastModifiedBy>
  <dc:title>PowerPoint 프레젠테이션</dc:title>
  <cp:version>9.103.97.45139</cp:version>
  <dcterms:modified xsi:type="dcterms:W3CDTF">2021-10-02T08:57:08Z</dcterms:modified>
</cp:coreProperties>
</file>