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2"/>
    <p:sldId id="273" r:id="rId3"/>
    <p:sldId id="271" r:id="rId4"/>
  </p:sldIdLst>
  <p:sldSz cx="12192000" cy="6858000"/>
  <p:notesSz cx="6858000" cy="9144000"/>
  <p:embeddedFontLst>
    <p:embeddedFont>
      <p:font typeface="나눔바른고딕" pitchFamily="50" charset="-127"/>
      <p:regular r:id="rId6"/>
      <p:bold r:id="rId7"/>
    </p:embeddedFont>
    <p:embeddedFont>
      <p:font typeface="맑은 고딕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53D"/>
    <a:srgbClr val="1F4E79"/>
    <a:srgbClr val="B6D2EC"/>
    <a:srgbClr val="609ED6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0859" autoAdjust="0"/>
  </p:normalViewPr>
  <p:slideViewPr>
    <p:cSldViewPr snapToGrid="0">
      <p:cViewPr>
        <p:scale>
          <a:sx n="79" d="100"/>
          <a:sy n="79" d="100"/>
        </p:scale>
        <p:origin x="-9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6B58C-39DA-4BD6-9421-0CC5C9234C87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1836E-6298-48D8-962B-B85E852E3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474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220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386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09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61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3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75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83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8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9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8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4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0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8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1D714-A7F7-46BC-8F29-D32DE884B7C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7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1285" y="3079376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최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발표</a:t>
            </a:r>
            <a:endParaRPr lang="ko-KR" altLang="en-US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0937" y="3602596"/>
            <a:ext cx="97013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류형석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0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2011182014</a:t>
            </a:r>
            <a:endParaRPr lang="ko-KR" altLang="en-US" sz="16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30" y="2432415"/>
            <a:ext cx="1305902" cy="7000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4165" y="2752303"/>
            <a:ext cx="1931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2D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프로그래밍</a:t>
            </a:r>
            <a:endParaRPr lang="ko-KR" altLang="en-US" sz="14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088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47193" y="310561"/>
            <a:ext cx="2544807" cy="400156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93" y="310561"/>
            <a:ext cx="746448" cy="400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15418" y="372164"/>
            <a:ext cx="197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2D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프로그래밍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382" y="1000197"/>
            <a:ext cx="7628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마지막</a:t>
            </a:r>
            <a:r>
              <a:rPr lang="en-US" altLang="ko-KR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발표 목표 개발 범위 대비 실제 개발 범위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951212"/>
              </p:ext>
            </p:extLst>
          </p:nvPr>
        </p:nvGraphicFramePr>
        <p:xfrm>
          <a:off x="376381" y="1635972"/>
          <a:ext cx="11346872" cy="48851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43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808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8087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0768">
                  <a:extLst>
                    <a:ext uri="{9D8B030D-6E8A-4147-A177-3AD203B41FA5}">
                      <a16:colId xmlns="" xmlns:a16="http://schemas.microsoft.com/office/drawing/2014/main" val="133345628"/>
                    </a:ext>
                  </a:extLst>
                </a:gridCol>
              </a:tblGrid>
              <a:tr h="398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 발표 목표 범위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실제 개발 완료</a:t>
                      </a:r>
                      <a:r>
                        <a:rPr lang="ko-KR" altLang="en-US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범위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진척도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8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 조정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기본적으로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상하좌우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 목표 구현 완료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 확인하는 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치트키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구현</a:t>
                      </a:r>
                      <a:endParaRPr lang="ko-KR" altLang="en-US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100 %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8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및 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AI </a:t>
                      </a:r>
                      <a:endParaRPr lang="ko-KR" altLang="en-US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벽과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충돌</a:t>
                      </a:r>
                      <a:r>
                        <a:rPr lang="ko-KR" altLang="en-US" sz="12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충돌한 랜덤 방향이동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보스 </a:t>
                      </a:r>
                      <a:r>
                        <a:rPr lang="ko-KR" altLang="en-US" sz="12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약속된 패턴으로 정해진 방향이동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 목표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9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Map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시작 화면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로비 화면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맵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화면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보스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맵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화면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(4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 목표 구현 완료</a:t>
                      </a:r>
                      <a:endParaRPr lang="ko-KR" altLang="en-US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84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</a:t>
                      </a:r>
                      <a:endParaRPr lang="ko-KR" altLang="en-US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 상태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아이템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현황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종료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시작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),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남은 시간</a:t>
                      </a:r>
                      <a:endParaRPr lang="ko-KR" altLang="en-US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 목표 구현 완료</a:t>
                      </a:r>
                      <a:endParaRPr lang="ko-KR" altLang="en-US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8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 구성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Start,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Win, Lose (3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 목표 구현 완료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Hurry Up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구현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8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아이템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물약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소라물약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물풍선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속도 증가 신발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응급상자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다트 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(6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 목표 구현 완료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바나나 아이템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978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 기능</a:t>
                      </a: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맵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우측 상단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남은시간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통한 시간제한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여러 블록을 통하여 게임의 재미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추가</a:t>
                      </a:r>
                      <a:endParaRPr lang="en-US" altLang="ko-KR" sz="12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다양한 </a:t>
                      </a:r>
                      <a:r>
                        <a:rPr lang="ko-KR" altLang="en-US" sz="12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물풍선의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배치를 통한 적 소탕</a:t>
                      </a:r>
                      <a:endParaRPr lang="en-US" altLang="ko-KR" sz="12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 목표 구현 완료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타일의 부셔지는 애니메이션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98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타일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물풍선으로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부셔지는 타일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(2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+ </a:t>
                      </a:r>
                    </a:p>
                    <a:p>
                      <a:pPr algn="ctr" latinLnBrk="1"/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물풍선으로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부셔지지 않는 타일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(2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 목표 구현 완료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 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물풍선으로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부셔지며 플레이어가 숨는 풀 타일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98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사운드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 장면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(Scene)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당 배경화면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게임의 승리와 패배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시작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초 알림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 사운드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아이템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관련 소리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물풍선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관련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소리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아이템 사용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 목표 구현 완료</a:t>
                      </a:r>
                      <a:endParaRPr lang="ko-KR" altLang="en-US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55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2166" y="3079376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ko-KR" altLang="en-US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1748" y="3602596"/>
            <a:ext cx="1328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16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79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285</Words>
  <Application>Microsoft Office PowerPoint</Application>
  <PresentationFormat>사용자 지정</PresentationFormat>
  <Paragraphs>61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굴림</vt:lpstr>
      <vt:lpstr>Arial</vt:lpstr>
      <vt:lpstr>나눔바른고딕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류형석</dc:creator>
  <cp:lastModifiedBy>RHS</cp:lastModifiedBy>
  <cp:revision>189</cp:revision>
  <dcterms:created xsi:type="dcterms:W3CDTF">2015-09-21T00:23:05Z</dcterms:created>
  <dcterms:modified xsi:type="dcterms:W3CDTF">2016-12-12T07:15:16Z</dcterms:modified>
</cp:coreProperties>
</file>