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73" r:id="rId3"/>
    <p:sldId id="269" r:id="rId4"/>
    <p:sldId id="272" r:id="rId5"/>
    <p:sldId id="267" r:id="rId6"/>
    <p:sldId id="268" r:id="rId7"/>
    <p:sldId id="275" r:id="rId8"/>
    <p:sldId id="271" r:id="rId9"/>
    <p:sldId id="274" r:id="rId10"/>
  </p:sldIdLst>
  <p:sldSz cx="12192000" cy="6858000"/>
  <p:notesSz cx="6858000" cy="9144000"/>
  <p:embeddedFontLst>
    <p:embeddedFont>
      <p:font typeface="맑은 고딕" pitchFamily="50" charset="-127"/>
      <p:regular r:id="rId12"/>
      <p:bold r:id="rId13"/>
    </p:embeddedFont>
    <p:embeddedFont>
      <p:font typeface="나눔바른고딕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253D"/>
    <a:srgbClr val="1F4E79"/>
    <a:srgbClr val="B6D2EC"/>
    <a:srgbClr val="609ED6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0859" autoAdjust="0"/>
  </p:normalViewPr>
  <p:slideViewPr>
    <p:cSldViewPr snapToGrid="0">
      <p:cViewPr varScale="1">
        <p:scale>
          <a:sx n="70" d="100"/>
          <a:sy n="70" d="100"/>
        </p:scale>
        <p:origin x="-1157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6B58C-39DA-4BD6-9421-0CC5C9234C87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1836E-6298-48D8-962B-B85E852E3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474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 게임공학과 </a:t>
            </a:r>
            <a:r>
              <a:rPr lang="en-US" altLang="ko-KR" dirty="0" smtClean="0"/>
              <a:t>11</a:t>
            </a:r>
            <a:r>
              <a:rPr lang="ko-KR" altLang="en-US" dirty="0" smtClean="0"/>
              <a:t>학번 류형석입니다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2D </a:t>
            </a:r>
            <a:r>
              <a:rPr lang="ko-KR" altLang="en-US" dirty="0" smtClean="0"/>
              <a:t>게임 프로그래밍 프로젝트 </a:t>
            </a:r>
            <a:r>
              <a:rPr lang="en-US" altLang="ko-KR" smtClean="0"/>
              <a:t>2</a:t>
            </a:r>
            <a:r>
              <a:rPr lang="ko-KR" altLang="en-US" smtClean="0"/>
              <a:t>차 </a:t>
            </a:r>
            <a:r>
              <a:rPr lang="ko-KR" altLang="en-US" dirty="0" smtClean="0"/>
              <a:t>발표를 시작하겠습니다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836E-6298-48D8-962B-B85E852E38C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220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목차는 다음과 같습니다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836E-6298-48D8-962B-B85E852E38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592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게임의 </a:t>
            </a:r>
            <a:r>
              <a:rPr lang="ko-KR" altLang="en-US" dirty="0" err="1" smtClean="0"/>
              <a:t>컨섭에</a:t>
            </a:r>
            <a:r>
              <a:rPr lang="ko-KR" altLang="en-US" dirty="0" smtClean="0"/>
              <a:t> 대해서 소개해드리도록 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저는 </a:t>
            </a:r>
            <a:r>
              <a:rPr lang="en-US" altLang="ko-KR" dirty="0" smtClean="0"/>
              <a:t>‘Crazy Arcade’ </a:t>
            </a:r>
            <a:r>
              <a:rPr lang="ko-KR" altLang="en-US" dirty="0" smtClean="0"/>
              <a:t>라는 </a:t>
            </a:r>
            <a:r>
              <a:rPr lang="ko-KR" altLang="en-US" dirty="0" err="1" smtClean="0"/>
              <a:t>오래전부터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사랑받아</a:t>
            </a:r>
            <a:r>
              <a:rPr lang="ko-KR" altLang="en-US" dirty="0" smtClean="0"/>
              <a:t> 온 </a:t>
            </a:r>
            <a:r>
              <a:rPr lang="en-US" altLang="ko-KR" dirty="0" smtClean="0"/>
              <a:t>PC</a:t>
            </a:r>
            <a:r>
              <a:rPr lang="ko-KR" altLang="en-US" dirty="0" smtClean="0"/>
              <a:t>게임을 선택했습니다</a:t>
            </a:r>
            <a:r>
              <a:rPr lang="en-US" altLang="ko-KR" dirty="0" smtClean="0"/>
              <a:t>.</a:t>
            </a:r>
          </a:p>
          <a:p>
            <a:r>
              <a:rPr lang="ko-KR" altLang="en-US" baseline="0" dirty="0" smtClean="0"/>
              <a:t>이 게임은 </a:t>
            </a:r>
            <a:r>
              <a:rPr lang="en-US" altLang="ko-KR" baseline="0" dirty="0" smtClean="0"/>
              <a:t>2D Arcade Game</a:t>
            </a:r>
            <a:r>
              <a:rPr lang="ko-KR" altLang="en-US" baseline="0" dirty="0" smtClean="0"/>
              <a:t>으로 </a:t>
            </a:r>
            <a:r>
              <a:rPr lang="ko-KR" altLang="en-US" baseline="0" dirty="0" err="1" smtClean="0"/>
              <a:t>물풍선을</a:t>
            </a:r>
            <a:r>
              <a:rPr lang="ko-KR" altLang="en-US" baseline="0" dirty="0" smtClean="0"/>
              <a:t> 이용하여 상대를 가두어 터뜨리면 이기는 방식의 </a:t>
            </a:r>
            <a:r>
              <a:rPr lang="en-US" altLang="ko-KR" baseline="0" dirty="0" smtClean="0"/>
              <a:t>Action</a:t>
            </a:r>
            <a:r>
              <a:rPr lang="ko-KR" altLang="en-US" baseline="0" dirty="0" smtClean="0"/>
              <a:t>게임입니다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836E-6298-48D8-962B-B85E852E38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102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836E-6298-48D8-962B-B85E852E38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538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개발 범위에 대해서 </a:t>
            </a:r>
            <a:r>
              <a:rPr lang="ko-KR" altLang="en-US" dirty="0" err="1" smtClean="0"/>
              <a:t>소개드리도록</a:t>
            </a:r>
            <a:r>
              <a:rPr lang="ko-KR" altLang="en-US" dirty="0" smtClean="0"/>
              <a:t> 하겠습니다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836E-6298-48D8-962B-B85E852E38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193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마지막으로 개발 계획 대비 현재 상황에 대해서 소개해드리도록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836E-6298-48D8-962B-B85E852E38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975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마지막으로 </a:t>
            </a:r>
            <a:r>
              <a:rPr lang="en-US" altLang="ko-KR" sz="1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Commits 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통계입니다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836E-6298-48D8-962B-B85E852E38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468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이상으로 발표를 마치겠습니다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836E-6298-48D8-962B-B85E852E38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09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61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30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75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83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28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9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9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58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4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0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D714-A7F7-46BC-8F29-D32DE884B7C8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8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1D714-A7F7-46BC-8F29-D32DE884B7C8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2E75F-9DDF-47B2-ACF3-442F136E4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7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6588" y="3079376"/>
            <a:ext cx="2799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</a:t>
            </a:r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발표</a:t>
            </a:r>
            <a:endParaRPr lang="ko-KR" altLang="en-US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10937" y="3602596"/>
            <a:ext cx="97013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류형석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0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2011182014</a:t>
            </a:r>
            <a:endParaRPr lang="ko-KR" altLang="en-US" sz="16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30" y="2432415"/>
            <a:ext cx="1305902" cy="7000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4165" y="2752303"/>
            <a:ext cx="1931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2D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프로그래밍</a:t>
            </a:r>
            <a:endParaRPr lang="ko-KR" altLang="en-US" sz="14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088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52605" y="2161310"/>
            <a:ext cx="7686792" cy="264907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9758" y="3224234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9810" y="2690336"/>
            <a:ext cx="27622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</a:t>
            </a:r>
            <a:r>
              <a:rPr lang="ko-KR" altLang="en-US" dirty="0" err="1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컨셉</a:t>
            </a:r>
            <a:endParaRPr lang="en-US" altLang="ko-KR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범위</a:t>
            </a:r>
            <a:endParaRPr lang="en-US" altLang="ko-KR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계획 대비 현재 상황</a:t>
            </a:r>
            <a:endParaRPr lang="en-US" altLang="ko-KR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GitHub Commits </a:t>
            </a:r>
            <a:r>
              <a:rPr lang="ko-KR" altLang="en-US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통계</a:t>
            </a:r>
            <a:endParaRPr lang="en-US" altLang="ko-KR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자체평가</a:t>
            </a:r>
            <a:endParaRPr lang="en-US" altLang="ko-KR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647193" y="310561"/>
            <a:ext cx="2544807" cy="400156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193" y="310561"/>
            <a:ext cx="746448" cy="4001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215418" y="372164"/>
            <a:ext cx="197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2D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프로그래밍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132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47193" y="310561"/>
            <a:ext cx="2544807" cy="400156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193" y="310561"/>
            <a:ext cx="746448" cy="400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15418" y="372164"/>
            <a:ext cx="197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2D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프로그래밍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18144" y="5198505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2D Arcade Game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14648" y="1589345"/>
            <a:ext cx="94216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Crazy Arcade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모작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2D Arcade Game +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물풍선을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이용하여 상대를 가두어 터뜨리면 이기는 방식의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Action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6382" y="649323"/>
            <a:ext cx="671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6382" y="1000197"/>
            <a:ext cx="724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 번째</a:t>
            </a:r>
            <a:r>
              <a:rPr lang="en-US" altLang="ko-KR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</a:t>
            </a:r>
            <a:r>
              <a:rPr lang="ko-KR" altLang="en-US" sz="2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컨셉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하이 </a:t>
            </a:r>
            <a:r>
              <a:rPr lang="ko-KR" altLang="en-US" sz="2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컨셉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C:\Users\RHS\Desktop\Bn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513" y="2656640"/>
            <a:ext cx="3497263" cy="220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36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RHS\Desktop\InGame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34" y="1608477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647193" y="310561"/>
            <a:ext cx="2544807" cy="400156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193" y="310561"/>
            <a:ext cx="746448" cy="400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15418" y="372164"/>
            <a:ext cx="197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2D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프로그래밍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6382" y="649323"/>
            <a:ext cx="671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382" y="1000197"/>
            <a:ext cx="724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</a:t>
            </a:r>
            <a:r>
              <a:rPr lang="ko-KR" altLang="en-US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번째</a:t>
            </a:r>
            <a:r>
              <a:rPr lang="en-US" altLang="ko-KR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</a:t>
            </a:r>
            <a:r>
              <a:rPr lang="ko-KR" altLang="en-US" sz="2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컨셉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 </a:t>
            </a:r>
            <a:r>
              <a:rPr lang="ko-KR" altLang="en-US" sz="2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매카닉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006477" y="2017268"/>
            <a:ext cx="361950" cy="3619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85025" y="2054277"/>
            <a:ext cx="428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제한시간을 나타내는 </a:t>
            </a:r>
            <a:r>
              <a:rPr lang="en-US" altLang="ko-KR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endParaRPr lang="ko-KR" altLang="en-US" sz="12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7" name="직선 화살표 연결선 26"/>
          <p:cNvCxnSpPr>
            <a:stCxn id="16" idx="1"/>
            <a:endCxn id="10" idx="7"/>
          </p:cNvCxnSpPr>
          <p:nvPr/>
        </p:nvCxnSpPr>
        <p:spPr>
          <a:xfrm flipH="1" flipV="1">
            <a:off x="6315421" y="2070274"/>
            <a:ext cx="869604" cy="12250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3296619" y="5818527"/>
            <a:ext cx="361950" cy="3619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85025" y="2626798"/>
            <a:ext cx="428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플레이어가 소지하고 있는 아이템의 현황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3" name="직선 화살표 연결선 42"/>
          <p:cNvCxnSpPr>
            <a:stCxn id="42" idx="1"/>
            <a:endCxn id="41" idx="7"/>
          </p:cNvCxnSpPr>
          <p:nvPr/>
        </p:nvCxnSpPr>
        <p:spPr>
          <a:xfrm flipH="1">
            <a:off x="3605563" y="2765298"/>
            <a:ext cx="3579462" cy="310623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85025" y="4142057"/>
            <a:ext cx="428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블록은 부서지는 타일과 안부서지지 타일로 구성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594249" y="5535555"/>
            <a:ext cx="361950" cy="3619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7" name="직선 화살표 연결선 56"/>
          <p:cNvCxnSpPr>
            <a:stCxn id="59" idx="1"/>
          </p:cNvCxnSpPr>
          <p:nvPr/>
        </p:nvCxnSpPr>
        <p:spPr>
          <a:xfrm flipH="1">
            <a:off x="3828415" y="4280557"/>
            <a:ext cx="3356610" cy="38588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사각형 설명선 35"/>
          <p:cNvSpPr/>
          <p:nvPr/>
        </p:nvSpPr>
        <p:spPr>
          <a:xfrm>
            <a:off x="951662" y="2046356"/>
            <a:ext cx="615686" cy="256855"/>
          </a:xfrm>
          <a:prstGeom prst="wedgeRoundRectCallout">
            <a:avLst>
              <a:gd name="adj1" fmla="val -26190"/>
              <a:gd name="adj2" fmla="val 105392"/>
              <a:gd name="adj3" fmla="val 16667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플레이어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6259541" y="5595998"/>
            <a:ext cx="1090666" cy="222529"/>
          </a:xfrm>
          <a:prstGeom prst="wedgeRoundRectCallout">
            <a:avLst>
              <a:gd name="adj1" fmla="val -26190"/>
              <a:gd name="adj2" fmla="val 105392"/>
              <a:gd name="adj3" fmla="val 16667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중간 종료버튼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" name="직선 화살표 연결선 10"/>
          <p:cNvCxnSpPr>
            <a:stCxn id="33" idx="1"/>
          </p:cNvCxnSpPr>
          <p:nvPr/>
        </p:nvCxnSpPr>
        <p:spPr>
          <a:xfrm flipH="1">
            <a:off x="4956199" y="5020334"/>
            <a:ext cx="2228826" cy="575664"/>
          </a:xfrm>
          <a:prstGeom prst="straightConnector1">
            <a:avLst/>
          </a:prstGeom>
          <a:ln>
            <a:solidFill>
              <a:srgbClr val="1725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466465" y="4485463"/>
            <a:ext cx="361950" cy="3619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85025" y="4881834"/>
            <a:ext cx="428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몬스터들을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모두 제거해야 게임을 승리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86237" y="2391156"/>
            <a:ext cx="361950" cy="3619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05345" y="3363133"/>
            <a:ext cx="428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플레이어의 시작 시점</a:t>
            </a:r>
            <a:endParaRPr lang="ko-KR" altLang="en-US" sz="12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7" name="직선 화살표 연결선 36"/>
          <p:cNvCxnSpPr>
            <a:stCxn id="35" idx="1"/>
            <a:endCxn id="34" idx="7"/>
          </p:cNvCxnSpPr>
          <p:nvPr/>
        </p:nvCxnSpPr>
        <p:spPr>
          <a:xfrm flipH="1" flipV="1">
            <a:off x="995181" y="2444162"/>
            <a:ext cx="6210164" cy="105747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1000087" y="1922444"/>
            <a:ext cx="361950" cy="3619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31392" y="1519217"/>
            <a:ext cx="428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물풍선이</a:t>
            </a:r>
            <a:r>
              <a:rPr lang="ko-KR" altLang="en-US" sz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터지는 순간 주변 상황에 대한 판단 후 물줄기 소환</a:t>
            </a:r>
            <a:endParaRPr lang="ko-KR" altLang="en-US" sz="12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0" name="직선 화살표 연결선 29"/>
          <p:cNvCxnSpPr>
            <a:stCxn id="29" idx="1"/>
            <a:endCxn id="28" idx="7"/>
          </p:cNvCxnSpPr>
          <p:nvPr/>
        </p:nvCxnSpPr>
        <p:spPr>
          <a:xfrm flipH="1">
            <a:off x="1309031" y="1657717"/>
            <a:ext cx="5922361" cy="3177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81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47193" y="310561"/>
            <a:ext cx="2544807" cy="400156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193" y="310561"/>
            <a:ext cx="746448" cy="400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15418" y="372164"/>
            <a:ext cx="197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2D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프로그래밍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6382" y="649323"/>
            <a:ext cx="671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382" y="1000197"/>
            <a:ext cx="724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</a:t>
            </a:r>
            <a:r>
              <a:rPr lang="ko-KR" altLang="en-US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번째</a:t>
            </a:r>
            <a:r>
              <a:rPr lang="en-US" altLang="ko-KR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범위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788338"/>
              </p:ext>
            </p:extLst>
          </p:nvPr>
        </p:nvGraphicFramePr>
        <p:xfrm>
          <a:off x="2075026" y="1557912"/>
          <a:ext cx="8128000" cy="50213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3782"/>
                <a:gridCol w="3482109"/>
                <a:gridCol w="3482109"/>
              </a:tblGrid>
              <a:tr h="403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최소 범위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범위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</a:tr>
              <a:tr h="403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플레이어 조정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기본적으로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방향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상하좌우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치트키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 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플레이어 상태 확인하는 키 구현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  <a:tr h="403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및 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AI </a:t>
                      </a:r>
                      <a:endParaRPr lang="ko-KR" altLang="en-US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일반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벽과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충돌</a:t>
                      </a:r>
                      <a:r>
                        <a:rPr lang="ko-KR" altLang="en-US" sz="12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충돌한 랜덤 방향이동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보스 </a:t>
                      </a:r>
                      <a:r>
                        <a:rPr lang="ko-KR" altLang="en-US" sz="12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약속된 패턴으로 정해진 방향이동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플레이어의 위치를 받아 최단거리로 이동하는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A*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알고리즘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구현</a:t>
                      </a:r>
                      <a:endParaRPr lang="ko-KR" altLang="en-US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  <a:tr h="403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Map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시작 화면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로비 화면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일반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맵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화면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보스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맵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화면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(4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  <a:tr h="4978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</a:t>
                      </a:r>
                      <a:endParaRPr lang="ko-KR" altLang="en-US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플레이어 상태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아이템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현황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종료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시작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),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남은 시간</a:t>
                      </a:r>
                      <a:endParaRPr lang="ko-KR" altLang="en-US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소비 아이템에 대한 사용 대기시간 적용</a:t>
                      </a:r>
                    </a:p>
                  </a:txBody>
                  <a:tcPr anchor="ctr"/>
                </a:tc>
              </a:tr>
              <a:tr h="403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 구성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Start,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Win, Lose (3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Hurry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Up (1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  <a:tr h="4994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아이템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물약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소라물약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물풍선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속도 증가 신발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응급상자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다트 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(6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물풍선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찰 수 있게 하는 신발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압정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바나나 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(3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  <a:tr h="7136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 기능</a:t>
                      </a: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맵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우측 상단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남은시간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통한 시간제한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여러 블록을 통하여 게임의 재미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추가</a:t>
                      </a:r>
                      <a:endParaRPr lang="en-US" altLang="ko-KR" sz="12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다양한 </a:t>
                      </a:r>
                      <a:r>
                        <a:rPr lang="ko-KR" altLang="en-US" sz="12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물풍선의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배치를 통한 적 소탕</a:t>
                      </a:r>
                      <a:endParaRPr lang="en-US" altLang="ko-KR" sz="12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이미지의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좌표 값에 따라 재정렬 후 출력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원근법효과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모든 타일의 부셔지는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애니매이션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  <a:tr h="546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타일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물풍선으로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부셔지는 타일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(2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+ </a:t>
                      </a:r>
                    </a:p>
                    <a:p>
                      <a:pPr algn="ctr" latinLnBrk="1"/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물풍선으로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부셔지지 않는 타일 </a:t>
                      </a:r>
                      <a:r>
                        <a:rPr lang="en-US" altLang="ko-KR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(2</a:t>
                      </a: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물풍선으로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부셔지며 플레이어가 숨는 풀 타일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(1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anchor="ctr"/>
                </a:tc>
              </a:tr>
              <a:tr h="691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사운드</a:t>
                      </a:r>
                      <a:endParaRPr lang="ko-KR" altLang="en-US" sz="12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 장면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(Scene)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당 배경화면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게임의 승리와 패배 그리고 시작과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초 알림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플레이어 관련 사운드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아이템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관련 소리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물풍선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관련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소리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아이템 사용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등 총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 이상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51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47193" y="310561"/>
            <a:ext cx="2544807" cy="400156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193" y="310561"/>
            <a:ext cx="746448" cy="400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15418" y="372164"/>
            <a:ext cx="197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2D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프로그래밍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6382" y="649323"/>
            <a:ext cx="671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382" y="1000197"/>
            <a:ext cx="724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</a:t>
            </a:r>
            <a:r>
              <a:rPr lang="ko-KR" altLang="en-US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번째</a:t>
            </a:r>
            <a:r>
              <a:rPr lang="en-US" altLang="ko-KR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계획 대비 현재 상황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81326"/>
              </p:ext>
            </p:extLst>
          </p:nvPr>
        </p:nvGraphicFramePr>
        <p:xfrm>
          <a:off x="1036707" y="1459454"/>
          <a:ext cx="10118587" cy="53307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7792"/>
                <a:gridCol w="1879466"/>
                <a:gridCol w="7351329"/>
              </a:tblGrid>
              <a:tr h="29945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계획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플레이어 및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몬스터와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배경화면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블록에 대한 리소스 수집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수집한 리소스 수정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리소스 좌표 및 크기 기록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94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결과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총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100%)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모든 요소 구현 완료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945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계획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플레이어 설계와 기본적인 플레이어의 움직임 구현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개의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맵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구현 및 버튼을 이용한 화면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(Scene)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전환 구현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94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결과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총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100%)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모든 요소 구현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완료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추가구현요소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플레이어의 상태확인을 위한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치트키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모든 요소 최대로 설정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945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계획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플레이어의 이동에 대한 애니메이션 구현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타일들에 대한 구현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부서지는 등의 특성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),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이동 후 각 타일에 대한 충돌처리에 대한 구현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94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결과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총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100%)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모든 요소 구현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완료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추가구현요소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플레이어가 숨겨지는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BUSH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타일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945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계획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물풍선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구현 및 플레이어가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물풍선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방출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일정시간 후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물풍선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폭발 및 </a:t>
                      </a:r>
                      <a:r>
                        <a:rPr lang="ko-KR" altLang="en-US" sz="1100" baseline="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물풍선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효과 범위 확인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물풍선과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타일 및 플레이어 충돌처리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94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결과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총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100%)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모든 요소 구현 완료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945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계획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중간 점검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 1-4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주차에서 부족한 부분에 대한 보수 작업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94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결과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총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100%)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모든 요소 구현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완료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추가구현요소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부서지는 타일들의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애니매이션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구현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게임의 제한시간에 대한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9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(UI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및 배너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구현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제한시간 및 플레이어 아이템 보유 개수 구현</a:t>
                      </a:r>
                      <a:endParaRPr lang="en-US" altLang="ko-KR" sz="11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</a:t>
                      </a:r>
                      <a:r>
                        <a:rPr lang="ko-KR" altLang="en-US" sz="11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시작</a:t>
                      </a:r>
                      <a:r>
                        <a:rPr lang="en-US" altLang="ko-KR" sz="11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종료 등 배너 구현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19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일반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구현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일반 </a:t>
                      </a:r>
                      <a:r>
                        <a:rPr lang="ko-KR" altLang="en-US" sz="1100" dirty="0" err="1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구현 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움직임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100" dirty="0" err="1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몬스터의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100" dirty="0" err="1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물풍선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dirty="0" err="1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물풍선효과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타일과의 충돌처리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99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보스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구현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보스 </a:t>
                      </a:r>
                      <a:r>
                        <a:rPr lang="ko-KR" altLang="en-US" sz="1100" dirty="0" err="1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구현 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움직임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공격패턴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4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 리소스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적용 및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lang="en-US" altLang="ko-KR" sz="12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범위 구현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배경음악 및 효과음 적용</a:t>
                      </a:r>
                      <a:endParaRPr lang="en-US" altLang="ko-KR" sz="11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범위의 요소들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(A*</a:t>
                      </a:r>
                      <a:r>
                        <a:rPr lang="en-US" altLang="ko-KR" sz="11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알고리즘</a:t>
                      </a:r>
                      <a:r>
                        <a:rPr lang="en-US" altLang="ko-KR" sz="11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풀 타일 등</a:t>
                      </a:r>
                      <a:r>
                        <a:rPr lang="en-US" altLang="ko-KR" sz="11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구현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19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 점검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전반적으로 미흡한 부분에 대한 세부적인 수정</a:t>
                      </a:r>
                      <a:endParaRPr lang="en-US" altLang="ko-KR" sz="11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밸런스 조절</a:t>
                      </a:r>
                      <a:r>
                        <a:rPr lang="ko-KR" altLang="en-US" sz="1100" baseline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및 버그 수정</a:t>
                      </a:r>
                      <a:endParaRPr lang="en-US" altLang="ko-KR" sz="110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99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마무리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 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 점검 및 </a:t>
                      </a:r>
                      <a:r>
                        <a:rPr lang="ko-KR" altLang="en-US" sz="1100" dirty="0" err="1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릴리즈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47193" y="310561"/>
            <a:ext cx="2544807" cy="400156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193" y="310561"/>
            <a:ext cx="746448" cy="400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15418" y="372164"/>
            <a:ext cx="197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2D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프로그래밍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6382" y="649323"/>
            <a:ext cx="671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382" y="1000197"/>
            <a:ext cx="724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</a:t>
            </a:r>
            <a:r>
              <a:rPr lang="ko-KR" altLang="en-US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번째</a:t>
            </a:r>
            <a:r>
              <a:rPr lang="en-US" altLang="ko-KR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GitHub Commits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통계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384" y="1684418"/>
            <a:ext cx="8171233" cy="474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074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2166" y="3079376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ko-KR" altLang="en-US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1748" y="3602596"/>
            <a:ext cx="1328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16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79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47193" y="310561"/>
            <a:ext cx="2544807" cy="400156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193" y="310561"/>
            <a:ext cx="746448" cy="400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15418" y="372164"/>
            <a:ext cx="197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2D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프로그래밍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382" y="1000197"/>
            <a:ext cx="724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마지막</a:t>
            </a:r>
            <a:r>
              <a:rPr lang="en-US" altLang="ko-KR" sz="2000" dirty="0" smtClean="0">
                <a:solidFill>
                  <a:srgbClr val="1F4E7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자체 평가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535390"/>
              </p:ext>
            </p:extLst>
          </p:nvPr>
        </p:nvGraphicFramePr>
        <p:xfrm>
          <a:off x="2032000" y="1647247"/>
          <a:ext cx="8128000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61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평가항목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평가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(A:</a:t>
                      </a:r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매우 잘함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B:</a:t>
                      </a:r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잘함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C:</a:t>
                      </a:r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보통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D:</a:t>
                      </a:r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못함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E:</a:t>
                      </a:r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매우 못함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8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발표자료에 포함할 내용을 다 포함했는가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?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계획 대비 일정은 잘 지켰는가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?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 </a:t>
                      </a:r>
                      <a:r>
                        <a:rPr lang="ko-KR" altLang="en-US" sz="12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프로토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타입은 실행이 잘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되는가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?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동영상의 화면과 소리 상태는 양호한가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?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80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804</Words>
  <Application>Microsoft Office PowerPoint</Application>
  <PresentationFormat>사용자 지정</PresentationFormat>
  <Paragraphs>151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굴림</vt:lpstr>
      <vt:lpstr>Arial</vt:lpstr>
      <vt:lpstr>맑은 고딕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류형석</dc:creator>
  <cp:lastModifiedBy>RHS</cp:lastModifiedBy>
  <cp:revision>181</cp:revision>
  <dcterms:created xsi:type="dcterms:W3CDTF">2015-09-21T00:23:05Z</dcterms:created>
  <dcterms:modified xsi:type="dcterms:W3CDTF">2016-10-19T07:20:08Z</dcterms:modified>
</cp:coreProperties>
</file>