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9" r:id="rId4"/>
    <p:sldId id="266" r:id="rId5"/>
    <p:sldId id="272" r:id="rId6"/>
    <p:sldId id="267" r:id="rId7"/>
    <p:sldId id="268" r:id="rId8"/>
    <p:sldId id="271" r:id="rId9"/>
    <p:sldId id="262" r:id="rId10"/>
  </p:sldIdLst>
  <p:sldSz cx="12192000" cy="6858000"/>
  <p:notesSz cx="6858000" cy="9144000"/>
  <p:embeddedFontLst>
    <p:embeddedFont>
      <p:font typeface="나눔바른고딕" pitchFamily="50" charset="-127"/>
      <p:regular r:id="rId12"/>
      <p:bold r:id="rId13"/>
    </p:embeddedFon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53D"/>
    <a:srgbClr val="1F4E79"/>
    <a:srgbClr val="B6D2EC"/>
    <a:srgbClr val="609ED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859" autoAdjust="0"/>
  </p:normalViewPr>
  <p:slideViewPr>
    <p:cSldViewPr snapToGrid="0">
      <p:cViewPr>
        <p:scale>
          <a:sx n="66" d="100"/>
          <a:sy n="66" d="100"/>
        </p:scale>
        <p:origin x="-1104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6B58C-39DA-4BD6-9421-0CC5C9234C8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836E-6298-48D8-962B-B85E852E3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7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게임공학과 </a:t>
            </a:r>
            <a:r>
              <a:rPr lang="en-US" altLang="ko-KR" dirty="0" smtClean="0"/>
              <a:t>11</a:t>
            </a:r>
            <a:r>
              <a:rPr lang="ko-KR" altLang="en-US" dirty="0" smtClean="0"/>
              <a:t>학번 류형석입니다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2D </a:t>
            </a:r>
            <a:r>
              <a:rPr lang="ko-KR" altLang="en-US" dirty="0" smtClean="0"/>
              <a:t>게임 프로그래밍 프로젝트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발표를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2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9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게임의 </a:t>
            </a:r>
            <a:r>
              <a:rPr lang="ko-KR" altLang="en-US" dirty="0" err="1" smtClean="0"/>
              <a:t>컨섭에</a:t>
            </a:r>
            <a:r>
              <a:rPr lang="ko-KR" altLang="en-US" dirty="0" smtClean="0"/>
              <a:t> 대해서 소개해드리도록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저는 </a:t>
            </a:r>
            <a:r>
              <a:rPr lang="en-US" altLang="ko-KR" dirty="0" smtClean="0"/>
              <a:t>‘Crazy Arcade’ 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오래전부터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사랑받아</a:t>
            </a:r>
            <a:r>
              <a:rPr lang="ko-KR" altLang="en-US" dirty="0" smtClean="0"/>
              <a:t> 온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게임을 선택했습니다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이 게임은 </a:t>
            </a:r>
            <a:r>
              <a:rPr lang="en-US" altLang="ko-KR" baseline="0" dirty="0" smtClean="0"/>
              <a:t>2D Arcade Game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물풍선을</a:t>
            </a:r>
            <a:r>
              <a:rPr lang="ko-KR" altLang="en-US" baseline="0" dirty="0" smtClean="0"/>
              <a:t> 이용하여 상대를 가두어 터뜨리면 이기는 방식의 </a:t>
            </a:r>
            <a:r>
              <a:rPr lang="en-US" altLang="ko-KR" baseline="0" dirty="0" smtClean="0"/>
              <a:t>Action</a:t>
            </a:r>
            <a:r>
              <a:rPr lang="ko-KR" altLang="en-US" baseline="0" dirty="0" smtClean="0"/>
              <a:t>게임입니다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0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예상 게임 실행 흐름에 대해서 소개해드리도록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게임은 기본적으로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가지의 화면의 흐름으로 진행이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좌측상단에 보이시는 그림이 </a:t>
            </a:r>
            <a:r>
              <a:rPr lang="en-US" altLang="ko-KR" dirty="0" smtClean="0"/>
              <a:t>‘Title’ </a:t>
            </a:r>
            <a:r>
              <a:rPr lang="ko-KR" altLang="en-US" dirty="0" smtClean="0"/>
              <a:t>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화면의 하단 부분에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게임 시작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버튼을 통하여 게임을 시작할 수 있도록</a:t>
            </a:r>
            <a:r>
              <a:rPr lang="ko-KR" altLang="en-US" baseline="0" dirty="0" smtClean="0"/>
              <a:t> 구성되어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게임시작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버튼을 누르면 화면이 </a:t>
            </a:r>
            <a:r>
              <a:rPr lang="en-US" altLang="ko-KR" baseline="0" dirty="0" smtClean="0"/>
              <a:t>‘Lobby’ </a:t>
            </a:r>
            <a:r>
              <a:rPr lang="ko-KR" altLang="en-US" baseline="0" dirty="0" smtClean="0"/>
              <a:t>화면으로 넘어가게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캐릭터가 보이는데 그 아래는 아이템 개수를 설정할 수 있도록 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우측 중단에는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선택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버튼으로 클릭 시에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바로 좌측에 </a:t>
            </a:r>
            <a:r>
              <a:rPr lang="ko-KR" altLang="en-US" baseline="0" dirty="0" err="1" smtClean="0"/>
              <a:t>맵의</a:t>
            </a:r>
            <a:r>
              <a:rPr lang="ko-KR" altLang="en-US" baseline="0" dirty="0" smtClean="0"/>
              <a:t> 정보가 나옵니다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 후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시작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버튼을 누르면 화면이 </a:t>
            </a:r>
            <a:r>
              <a:rPr lang="en-US" altLang="ko-KR" baseline="0" dirty="0" smtClean="0"/>
              <a:t>‘In Game’ </a:t>
            </a:r>
            <a:r>
              <a:rPr lang="ko-KR" altLang="en-US" baseline="0" dirty="0" smtClean="0"/>
              <a:t>화면으로 넘어가게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우측 상단에는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제한시간이 표시가 되며 화면의 하단에는 아이템의 현환을 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좌측 상단에 보이시는 캐릭터가 플레이어입니다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플레이어는 방향키 조작을 통하여 이동을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물풍선을</a:t>
            </a:r>
            <a:r>
              <a:rPr lang="ko-KR" altLang="en-US" baseline="0" dirty="0" smtClean="0"/>
              <a:t> 이용하여 모든 </a:t>
            </a:r>
            <a:r>
              <a:rPr lang="ko-KR" altLang="en-US" baseline="0" dirty="0" err="1" smtClean="0"/>
              <a:t>몬스터를</a:t>
            </a:r>
            <a:r>
              <a:rPr lang="ko-KR" altLang="en-US" baseline="0" dirty="0" smtClean="0"/>
              <a:t> 처치하는 것이 게임의 목적입니다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추가적인 구현으로는 제한시간이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초가 남았을 경우 </a:t>
            </a:r>
            <a:r>
              <a:rPr lang="en-US" altLang="ko-KR" baseline="0" dirty="0" smtClean="0"/>
              <a:t>‘Hurry Up’</a:t>
            </a:r>
            <a:r>
              <a:rPr lang="ko-KR" altLang="en-US" baseline="0" dirty="0" smtClean="0"/>
              <a:t>이라는 화면을 띄우게 하려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플레이어가 </a:t>
            </a:r>
            <a:r>
              <a:rPr lang="ko-KR" altLang="en-US" baseline="0" dirty="0" err="1" smtClean="0"/>
              <a:t>물풍선에</a:t>
            </a:r>
            <a:r>
              <a:rPr lang="ko-KR" altLang="en-US" baseline="0" dirty="0" smtClean="0"/>
              <a:t> 맞아 </a:t>
            </a:r>
            <a:r>
              <a:rPr lang="ko-KR" altLang="en-US" baseline="0" dirty="0" err="1" smtClean="0"/>
              <a:t>갖히게</a:t>
            </a:r>
            <a:r>
              <a:rPr lang="ko-KR" altLang="en-US" baseline="0" dirty="0" smtClean="0"/>
              <a:t> 되어 죽게 되거나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 </a:t>
            </a:r>
            <a:r>
              <a:rPr lang="ko-KR" altLang="en-US" baseline="0" dirty="0" err="1" smtClean="0"/>
              <a:t>맵의</a:t>
            </a:r>
            <a:r>
              <a:rPr lang="ko-KR" altLang="en-US" baseline="0" dirty="0" smtClean="0"/>
              <a:t> 모든 </a:t>
            </a:r>
            <a:r>
              <a:rPr lang="ko-KR" altLang="en-US" baseline="0" dirty="0" err="1" smtClean="0"/>
              <a:t>몬스터를</a:t>
            </a:r>
            <a:r>
              <a:rPr lang="ko-KR" altLang="en-US" baseline="0" dirty="0" smtClean="0"/>
              <a:t> 처치하면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 화면인 </a:t>
            </a:r>
            <a:r>
              <a:rPr lang="en-US" altLang="ko-KR" baseline="0" dirty="0" smtClean="0"/>
              <a:t>‘Win’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‘Lose’</a:t>
            </a:r>
            <a:r>
              <a:rPr lang="ko-KR" altLang="en-US" baseline="0" dirty="0" smtClean="0"/>
              <a:t>화면으로 넘어가게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55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설명했던 화면 중</a:t>
            </a:r>
            <a:r>
              <a:rPr lang="en-US" altLang="ko-KR" dirty="0" smtClean="0"/>
              <a:t>, ‘In</a:t>
            </a:r>
            <a:r>
              <a:rPr lang="en-US" altLang="ko-KR" baseline="0" dirty="0" smtClean="0"/>
              <a:t> Game’ </a:t>
            </a:r>
            <a:r>
              <a:rPr lang="ko-KR" altLang="en-US" baseline="0" dirty="0" smtClean="0"/>
              <a:t>화면에 대해서 상세하게 설명을 드리도록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우선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좌측 상단의 동그라미로 표시된 부분이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시작 지점</a:t>
            </a:r>
            <a:r>
              <a:rPr lang="en-US" altLang="ko-KR" baseline="0" dirty="0" smtClean="0"/>
              <a:t>‘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플레이어가 태어나는 시점입니다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이동 방향에는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가지의 방향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상하좌우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이동하며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물풍선을</a:t>
            </a:r>
            <a:r>
              <a:rPr lang="ko-KR" altLang="en-US" baseline="0" dirty="0" smtClean="0"/>
              <a:t> 통해 타일을 부셔가며 </a:t>
            </a:r>
            <a:r>
              <a:rPr lang="ko-KR" altLang="en-US" baseline="0" dirty="0" err="1" smtClean="0"/>
              <a:t>몬스터에게</a:t>
            </a:r>
            <a:r>
              <a:rPr lang="ko-KR" altLang="en-US" baseline="0" dirty="0" smtClean="0"/>
              <a:t> 다가가야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플레이어가 존재한 위치를 제외한 구석에는 </a:t>
            </a:r>
            <a:r>
              <a:rPr lang="ko-KR" altLang="en-US" baseline="0" dirty="0" err="1" smtClean="0"/>
              <a:t>몬스터들이</a:t>
            </a:r>
            <a:r>
              <a:rPr lang="ko-KR" altLang="en-US" baseline="0" dirty="0" smtClean="0"/>
              <a:t> 위치하게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몬스터들은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랜덤한</a:t>
            </a:r>
            <a:r>
              <a:rPr lang="ko-KR" altLang="en-US" baseline="0" dirty="0" smtClean="0"/>
              <a:t> 방향으로 이동을 하게 되며 추가적으로 </a:t>
            </a:r>
            <a:r>
              <a:rPr lang="en-US" altLang="ko-KR" baseline="0" dirty="0" smtClean="0"/>
              <a:t>A*</a:t>
            </a:r>
            <a:r>
              <a:rPr lang="ko-KR" altLang="en-US" baseline="0" dirty="0" smtClean="0"/>
              <a:t> 알고리즘을 적용시킬 예정입니다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모든 </a:t>
            </a:r>
            <a:r>
              <a:rPr lang="ko-KR" altLang="en-US" baseline="0" dirty="0" err="1" smtClean="0"/>
              <a:t>몬스터를</a:t>
            </a:r>
            <a:r>
              <a:rPr lang="ko-KR" altLang="en-US" baseline="0" dirty="0" smtClean="0"/>
              <a:t> 제거해야 플레이어는 승리하게 되고 제거를 못할 경우 패배하게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우측 하단에는 게임 도중 종료할 수 있는 버튼을 만들었고 하단에는 플레이어가 소지하고 있는 아이템에 대한 </a:t>
            </a:r>
            <a:r>
              <a:rPr lang="en-US" altLang="ko-KR" baseline="0" dirty="0" smtClean="0"/>
              <a:t>UI,</a:t>
            </a:r>
          </a:p>
          <a:p>
            <a:r>
              <a:rPr lang="ko-KR" altLang="en-US" baseline="0" dirty="0" smtClean="0"/>
              <a:t>마지막으로 우측 상단에 제한시간을 나타내주는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를 볼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3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범위에 대해서 </a:t>
            </a:r>
            <a:r>
              <a:rPr lang="ko-KR" altLang="en-US" dirty="0" err="1" smtClean="0"/>
              <a:t>소개드리도록</a:t>
            </a:r>
            <a:r>
              <a:rPr lang="ko-KR" altLang="en-US" dirty="0" smtClean="0"/>
              <a:t> 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9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개발 일정에 대해서 소개해드리도록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7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이상으로 발표를 마치겠습니다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1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3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0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D714-A7F7-46BC-8F29-D32DE884B7C8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jpeg"/><Relationship Id="rId4" Type="http://schemas.openxmlformats.org/officeDocument/2006/relationships/image" Target="../media/image3.jpe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588" y="3079376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0937" y="3602596"/>
            <a:ext cx="97013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류형석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2011182014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30" y="2432415"/>
            <a:ext cx="1305902" cy="700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4165" y="2752303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8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52605" y="2161310"/>
            <a:ext cx="7686792" cy="26490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9758" y="3224234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1351" y="2840818"/>
            <a:ext cx="230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게임 실행 흐름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범위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2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8144" y="519850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2D Arcade Game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4648" y="1589345"/>
            <a:ext cx="9421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Crazy Arcade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모작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2D Arcade Game +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물풍선을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이용하여 상대를 가두어 터뜨리면 이기는 방식의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Action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C:\Users\RHS\Desktop\Bn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13" y="2656640"/>
            <a:ext cx="3497263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게임 실행 흐름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5775" y="3903242"/>
            <a:ext cx="245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Title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601" y="3903242"/>
            <a:ext cx="245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Lobby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024547" y="2430980"/>
            <a:ext cx="420914" cy="569586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2714" y="1992920"/>
            <a:ext cx="4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ⓧ</a:t>
            </a:r>
            <a:endParaRPr lang="ko-KR" altLang="en-US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2632147" y="5091187"/>
            <a:ext cx="420914" cy="569586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84421" y="6559552"/>
            <a:ext cx="245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Game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6983747" y="5091187"/>
            <a:ext cx="420914" cy="569586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73126" y="6552785"/>
            <a:ext cx="245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 Win or Lose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 descr="C:\Users\RHS\Desktop\Tit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3" y="1523417"/>
            <a:ext cx="3179617" cy="23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HS\Desktop\Lobb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09" y="1523417"/>
            <a:ext cx="3179617" cy="23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HS\Desktop\InGam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70" y="4183624"/>
            <a:ext cx="3179617" cy="23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HS\Desktop\GameWi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87" y="4189708"/>
            <a:ext cx="3163392" cy="237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사각형 설명선 44"/>
          <p:cNvSpPr/>
          <p:nvPr/>
        </p:nvSpPr>
        <p:spPr>
          <a:xfrm>
            <a:off x="9182229" y="4868505"/>
            <a:ext cx="1211412" cy="222682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종료에 따른 </a:t>
            </a:r>
            <a:r>
              <a:rPr lang="ko-KR" altLang="en-US" sz="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베너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6237335" y="6117158"/>
            <a:ext cx="866264" cy="200233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종료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7585588" y="2574205"/>
            <a:ext cx="866264" cy="200233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7306862" y="3146132"/>
            <a:ext cx="866264" cy="200233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시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</a:t>
            </a: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5292562" y="2148391"/>
            <a:ext cx="1026958" cy="200233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 개수 설정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2209582" y="2980144"/>
            <a:ext cx="866264" cy="200233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시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</a:t>
            </a: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6319520" y="4196400"/>
            <a:ext cx="866264" cy="200233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제한시간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4577746" y="6134010"/>
            <a:ext cx="866264" cy="200233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 현황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3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HS\Desktop\InGam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34" y="1608477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게임 실행 흐름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06477" y="2017268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85025" y="2054277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제한시간을 나타내는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직선 화살표 연결선 26"/>
          <p:cNvCxnSpPr>
            <a:stCxn id="16" idx="1"/>
            <a:endCxn id="10" idx="7"/>
          </p:cNvCxnSpPr>
          <p:nvPr/>
        </p:nvCxnSpPr>
        <p:spPr>
          <a:xfrm flipH="1" flipV="1">
            <a:off x="6315421" y="2070274"/>
            <a:ext cx="869604" cy="1225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296619" y="5818527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85025" y="2626798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플레이어가 소지하고 있는 아이템의 현황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/>
          <p:cNvCxnSpPr>
            <a:stCxn id="42" idx="1"/>
            <a:endCxn id="41" idx="7"/>
          </p:cNvCxnSpPr>
          <p:nvPr/>
        </p:nvCxnSpPr>
        <p:spPr>
          <a:xfrm flipH="1">
            <a:off x="3605563" y="2765298"/>
            <a:ext cx="3579462" cy="31062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85025" y="4142057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블록은 부서지는 타일과 안부서지지 타일로 구성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594249" y="5535555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7" name="직선 화살표 연결선 56"/>
          <p:cNvCxnSpPr>
            <a:stCxn id="59" idx="1"/>
          </p:cNvCxnSpPr>
          <p:nvPr/>
        </p:nvCxnSpPr>
        <p:spPr>
          <a:xfrm flipH="1">
            <a:off x="3828415" y="4280557"/>
            <a:ext cx="3356610" cy="3858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사각형 설명선 35"/>
          <p:cNvSpPr/>
          <p:nvPr/>
        </p:nvSpPr>
        <p:spPr>
          <a:xfrm>
            <a:off x="951662" y="2046356"/>
            <a:ext cx="615686" cy="256855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259541" y="5595998"/>
            <a:ext cx="1090666" cy="222529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중간 종료버튼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화살표 연결선 10"/>
          <p:cNvCxnSpPr>
            <a:stCxn id="33" idx="1"/>
          </p:cNvCxnSpPr>
          <p:nvPr/>
        </p:nvCxnSpPr>
        <p:spPr>
          <a:xfrm flipH="1">
            <a:off x="4956199" y="5020334"/>
            <a:ext cx="2228826" cy="575664"/>
          </a:xfrm>
          <a:prstGeom prst="straightConnector1">
            <a:avLst/>
          </a:prstGeom>
          <a:ln>
            <a:solidFill>
              <a:srgbClr val="1725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466465" y="4485463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85025" y="4881834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몬스터들을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제거해야 게임을 승리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86237" y="2391156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05345" y="3363133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플레이어의 시작 시점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화살표 연결선 36"/>
          <p:cNvCxnSpPr>
            <a:stCxn id="35" idx="1"/>
            <a:endCxn id="34" idx="7"/>
          </p:cNvCxnSpPr>
          <p:nvPr/>
        </p:nvCxnSpPr>
        <p:spPr>
          <a:xfrm flipH="1" flipV="1">
            <a:off x="995181" y="2444162"/>
            <a:ext cx="6210164" cy="105747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8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범위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88338"/>
              </p:ext>
            </p:extLst>
          </p:nvPr>
        </p:nvGraphicFramePr>
        <p:xfrm>
          <a:off x="2075026" y="1557912"/>
          <a:ext cx="8128000" cy="5021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782"/>
                <a:gridCol w="3482109"/>
                <a:gridCol w="3482109"/>
              </a:tblGrid>
              <a:tr h="403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</a:tr>
              <a:tr h="403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조정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기본적으로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상하좌우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치트키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상태 확인하는 키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403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</a:t>
                      </a:r>
                      <a:endParaRPr lang="ko-KR" altLang="en-US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벽과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충돌한 랜덤 방향이동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약속된 패턴으로 정해진 방향이동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플레이어의 위치를 받아 최단거리로 이동하는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A*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알고리즘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ko-KR" altLang="en-US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403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Map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 화면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로비 화면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화면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화면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497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endParaRPr lang="ko-KR" altLang="en-US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상태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현황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종료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남은 시간</a:t>
                      </a:r>
                      <a:endParaRPr lang="ko-KR" altLang="en-US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소비 아이템에 대한 사용 대기시간 적용</a:t>
                      </a:r>
                    </a:p>
                  </a:txBody>
                  <a:tcPr anchor="ctr"/>
                </a:tc>
              </a:tr>
              <a:tr h="403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구성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Start,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Win,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Lose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Hurry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Up (1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499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물약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소라물약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속도 증가 신발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응급상자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다트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(6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찰 수 있게 하는 신발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압정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바나나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713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기능</a:t>
                      </a: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우측 상단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남은시간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통한 시간제한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블록을 통하여 게임의 재미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다양한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물풍선의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배치를 통한 적 소탕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이미지의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 값에 따라 재정렬 후 출력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원근법효과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타일의 부셔지는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애니매이션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546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타일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물풍선으로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부셔지는 타일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+ 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물풍선으로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부셔지지 않는 타일 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물풍선으로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부셔지며 플레이어가 숨는 풀 타일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anchor="ctr"/>
                </a:tc>
              </a:tr>
              <a:tr h="691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장면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(Scene)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당 배경화면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게임의 승리와 패배 그리고 시작과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 알림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관련 사운드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관련 소리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관련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소리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 사용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 총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이상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74909"/>
              </p:ext>
            </p:extLst>
          </p:nvPr>
        </p:nvGraphicFramePr>
        <p:xfrm>
          <a:off x="2076268" y="1562504"/>
          <a:ext cx="8127999" cy="494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7503"/>
                <a:gridCol w="2148115"/>
                <a:gridCol w="4732381"/>
              </a:tblGrid>
              <a:tr h="266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수집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및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몬스터와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배경화면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블록에 대한 리소스 수집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수집한 리소스 수정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좌표 및 크기 기록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 및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(Scene)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전환 구현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설계와 기본적인 플레이어의 움직임 구현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및 버튼을 이용한 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(Scene)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전환 구현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 처리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충돌 처리 및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타일 구현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플레이어의 이동에 대한 애니메이션 구현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타일들에 대한 구현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부서지는 등의 특성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 후 각 타일에 대한 충돌처리에 대한 구현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 요소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및 플레이어가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방출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일정시간 후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폭발 및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효과 범위 확인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물풍선과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타일 및 플레이어 충돌처리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1-4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주차에서 부족한 부분에 대한 보수 작업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(UI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배너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제한시간 및 플레이어 아이템 보유 개수 구현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시작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종료 등 배너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몬스터의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물풍선효과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타일과의 충돌처리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공격패턴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리소스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적용 및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배경음악 및 효과음 적용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범위의 요소들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(A*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알고리즘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풀 타일 등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전반적으로 미흡한 부분에 대한 세부적인 수정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밸런스 조절</a:t>
                      </a:r>
                      <a:r>
                        <a:rPr lang="ko-KR" altLang="en-US" sz="12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버그 수정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 및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릴리즈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2166" y="307937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748" y="3602596"/>
            <a:ext cx="13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7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평가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284538"/>
              </p:ext>
            </p:extLst>
          </p:nvPr>
        </p:nvGraphicFramePr>
        <p:xfrm>
          <a:off x="2032000" y="1647247"/>
          <a:ext cx="81280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9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평가항목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(A: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매우 잘함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B: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잘함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C: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보통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D: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못함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E: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매우 못함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1F4E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컨셉이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잘 표현되었는가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핵심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메카닉의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제시가 잘 되었는가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실행 흐름이 잘 표현되었는가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범위가 구체적이며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측정 가능한가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계획이 구체적이며 실행 가능한가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1051</Words>
  <Application>Microsoft Office PowerPoint</Application>
  <PresentationFormat>사용자 지정</PresentationFormat>
  <Paragraphs>189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Arial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류형석</dc:creator>
  <cp:lastModifiedBy>RHS</cp:lastModifiedBy>
  <cp:revision>170</cp:revision>
  <dcterms:created xsi:type="dcterms:W3CDTF">2015-09-21T00:23:05Z</dcterms:created>
  <dcterms:modified xsi:type="dcterms:W3CDTF">2016-09-20T11:39:52Z</dcterms:modified>
</cp:coreProperties>
</file>