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これはプレゼンターノートです。
プレゼンターモードでのみ表示されます。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Slidevの使い方</dc:title>
  <dc:subject>## Slidevの使い方
開発者向けプレゼンテーションツールの完全ガイド
</dc:subject>
  <dc:creator/>
  <cp:lastModifiedBy/>
  <cp:revision>1</cp:revision>
  <dcterms:created xsi:type="dcterms:W3CDTF">2025-06-06T15:22:45Z</dcterms:created>
  <dcterms:modified xsi:type="dcterms:W3CDTF">2025-06-06T15:22:45Z</dcterms:modified>
</cp:coreProperties>
</file>