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574124-592F-44B0-9F1C-11286DC469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Sales_Insight_tab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01C8CD-0B01-41AE-B2F9-156B669E58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17-07-2022 13:41:11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4B4E2A8-DC5E-42FD-9A32-D6D507D53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2022-07-17T08:11:11Z</dcterms:created>
  <dcterms:modified xsi:type="dcterms:W3CDTF">2022-07-17T08:11:11Z</dcterms:modified>
</cp:coreProperties>
</file>