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78" r:id="rId4"/>
    <p:sldId id="281" r:id="rId5"/>
    <p:sldId id="279" r:id="rId6"/>
    <p:sldId id="277" r:id="rId7"/>
    <p:sldId id="274" r:id="rId8"/>
    <p:sldId id="280" r:id="rId9"/>
    <p:sldId id="275" r:id="rId10"/>
    <p:sldId id="269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404B"/>
    <a:srgbClr val="2A3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77D7-007A-403D-8C3F-14F2C43532A9}" type="datetimeFigureOut">
              <a:rPr lang="he-IL" smtClean="0"/>
              <a:t>י"ט/כסלו/תשפ"א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8439-A39D-4DEA-985B-D3897BC3D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166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77D7-007A-403D-8C3F-14F2C43532A9}" type="datetimeFigureOut">
              <a:rPr lang="he-IL" smtClean="0"/>
              <a:t>י"ט/כסלו/תשפ"א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8439-A39D-4DEA-985B-D3897BC3D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052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77D7-007A-403D-8C3F-14F2C43532A9}" type="datetimeFigureOut">
              <a:rPr lang="he-IL" smtClean="0"/>
              <a:t>י"ט/כסלו/תשפ"א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8439-A39D-4DEA-985B-D3897BC3D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750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77D7-007A-403D-8C3F-14F2C43532A9}" type="datetimeFigureOut">
              <a:rPr lang="he-IL" smtClean="0"/>
              <a:t>י"ט/כסלו/תשפ"א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8439-A39D-4DEA-985B-D3897BC3D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305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77D7-007A-403D-8C3F-14F2C43532A9}" type="datetimeFigureOut">
              <a:rPr lang="he-IL" smtClean="0"/>
              <a:t>י"ט/כסלו/תשפ"א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8439-A39D-4DEA-985B-D3897BC3D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628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77D7-007A-403D-8C3F-14F2C43532A9}" type="datetimeFigureOut">
              <a:rPr lang="he-IL" smtClean="0"/>
              <a:t>י"ט/כסלו/תשפ"א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8439-A39D-4DEA-985B-D3897BC3D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89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77D7-007A-403D-8C3F-14F2C43532A9}" type="datetimeFigureOut">
              <a:rPr lang="he-IL" smtClean="0"/>
              <a:t>י"ט/כסלו/תשפ"א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8439-A39D-4DEA-985B-D3897BC3D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977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77D7-007A-403D-8C3F-14F2C43532A9}" type="datetimeFigureOut">
              <a:rPr lang="he-IL" smtClean="0"/>
              <a:t>י"ט/כסלו/תשפ"א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8439-A39D-4DEA-985B-D3897BC3D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987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77D7-007A-403D-8C3F-14F2C43532A9}" type="datetimeFigureOut">
              <a:rPr lang="he-IL" smtClean="0"/>
              <a:t>י"ט/כסלו/תשפ"א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8439-A39D-4DEA-985B-D3897BC3D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757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77D7-007A-403D-8C3F-14F2C43532A9}" type="datetimeFigureOut">
              <a:rPr lang="he-IL" smtClean="0"/>
              <a:t>י"ט/כסלו/תשפ"א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8439-A39D-4DEA-985B-D3897BC3D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28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77D7-007A-403D-8C3F-14F2C43532A9}" type="datetimeFigureOut">
              <a:rPr lang="he-IL" smtClean="0"/>
              <a:t>י"ט/כסלו/תשפ"א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8439-A39D-4DEA-985B-D3897BC3D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816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E77D7-007A-403D-8C3F-14F2C43532A9}" type="datetimeFigureOut">
              <a:rPr lang="he-IL" smtClean="0"/>
              <a:t>י"ט/כסלו/תשפ"א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8439-A39D-4DEA-985B-D3897BC3D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547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36764" y="179614"/>
            <a:ext cx="11707586" cy="64742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A323C"/>
              </a:gs>
              <a:gs pos="50000">
                <a:srgbClr val="2A323C"/>
              </a:gs>
              <a:gs pos="100000">
                <a:srgbClr val="36404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>
                <a:solidFill>
                  <a:schemeClr val="bg1">
                    <a:lumMod val="75000"/>
                  </a:schemeClr>
                </a:solidFill>
              </a:rPr>
              <a:t>פרויקט בקורס "מדעי הנתונים" </a:t>
            </a:r>
          </a:p>
          <a:p>
            <a:pPr algn="ctr"/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961" y="3704835"/>
            <a:ext cx="963191" cy="7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6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36764" y="179614"/>
            <a:ext cx="11707586" cy="64742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A323C"/>
              </a:gs>
              <a:gs pos="50000">
                <a:srgbClr val="2A323C"/>
              </a:gs>
              <a:gs pos="100000">
                <a:srgbClr val="36404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961" y="3704835"/>
            <a:ext cx="963191" cy="7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2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36764" y="179614"/>
            <a:ext cx="11707586" cy="64742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rgbClr val="2A323C"/>
              </a:gs>
              <a:gs pos="50000">
                <a:srgbClr val="2A323C"/>
              </a:gs>
              <a:gs pos="100000">
                <a:srgbClr val="36404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4" y="5941041"/>
            <a:ext cx="832701" cy="6453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90392" y="2770422"/>
            <a:ext cx="8243731" cy="175432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3600" dirty="0">
                <a:solidFill>
                  <a:schemeClr val="bg1"/>
                </a:solidFill>
              </a:rPr>
              <a:t>ניתוח תוצאות אחרי עיבוד ראשוני של הנתונים</a:t>
            </a:r>
          </a:p>
          <a:p>
            <a:pPr algn="ctr"/>
            <a:r>
              <a:rPr lang="he-IL" sz="3600" dirty="0">
                <a:solidFill>
                  <a:schemeClr val="bg1">
                    <a:lumMod val="95000"/>
                  </a:schemeClr>
                </a:solidFill>
              </a:rPr>
              <a:t>נושא המחקר: תאונות דרכים בישראל</a:t>
            </a:r>
          </a:p>
          <a:p>
            <a:pPr algn="ctr"/>
            <a:r>
              <a:rPr lang="he-IL" sz="36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3" name="תמונה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711" y="5609307"/>
            <a:ext cx="1146639" cy="114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5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36764" y="179614"/>
            <a:ext cx="11707586" cy="64742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rgbClr val="2A323C"/>
              </a:gs>
              <a:gs pos="50000">
                <a:srgbClr val="2A323C"/>
              </a:gs>
              <a:gs pos="100000">
                <a:srgbClr val="36404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4" y="5941041"/>
            <a:ext cx="832701" cy="6453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307090" y="813609"/>
            <a:ext cx="263726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bg1">
                    <a:lumMod val="85000"/>
                  </a:schemeClr>
                </a:solidFill>
              </a:rPr>
              <a:t>גרפים ראשוניים</a:t>
            </a:r>
          </a:p>
        </p:txBody>
      </p:sp>
      <p:pic>
        <p:nvPicPr>
          <p:cNvPr id="13" name="תמונה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711" y="5609307"/>
            <a:ext cx="1146639" cy="1146639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511" y="813609"/>
            <a:ext cx="6572178" cy="523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2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36764" y="179614"/>
            <a:ext cx="11707586" cy="64742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rgbClr val="2A323C"/>
              </a:gs>
              <a:gs pos="50000">
                <a:srgbClr val="2A323C"/>
              </a:gs>
              <a:gs pos="100000">
                <a:srgbClr val="36404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4" y="5941041"/>
            <a:ext cx="832701" cy="6453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307090" y="813609"/>
            <a:ext cx="263726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bg1">
                    <a:lumMod val="85000"/>
                  </a:schemeClr>
                </a:solidFill>
              </a:rPr>
              <a:t>גרפים ראשוניים</a:t>
            </a:r>
          </a:p>
        </p:txBody>
      </p:sp>
      <p:pic>
        <p:nvPicPr>
          <p:cNvPr id="13" name="תמונה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711" y="5609307"/>
            <a:ext cx="1146639" cy="1146639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03" y="813609"/>
            <a:ext cx="6039693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8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36764" y="179614"/>
            <a:ext cx="11707586" cy="64742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rgbClr val="2A323C"/>
              </a:gs>
              <a:gs pos="50000">
                <a:srgbClr val="2A323C"/>
              </a:gs>
              <a:gs pos="100000">
                <a:srgbClr val="36404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4" y="5941041"/>
            <a:ext cx="832701" cy="6453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307090" y="813609"/>
            <a:ext cx="263726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bg1">
                    <a:lumMod val="85000"/>
                  </a:schemeClr>
                </a:solidFill>
              </a:rPr>
              <a:t>גרפים ראשוניים</a:t>
            </a:r>
          </a:p>
        </p:txBody>
      </p:sp>
      <p:pic>
        <p:nvPicPr>
          <p:cNvPr id="13" name="תמונה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711" y="5609307"/>
            <a:ext cx="1146639" cy="1146639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866" y="813609"/>
            <a:ext cx="6039693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6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36764" y="179614"/>
            <a:ext cx="11707586" cy="64742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rgbClr val="2A323C"/>
              </a:gs>
              <a:gs pos="50000">
                <a:srgbClr val="2A323C"/>
              </a:gs>
              <a:gs pos="100000">
                <a:srgbClr val="36404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4" y="5941041"/>
            <a:ext cx="832701" cy="6453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27312" y="549024"/>
            <a:ext cx="1012649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>
                <a:solidFill>
                  <a:schemeClr val="bg1">
                    <a:lumMod val="85000"/>
                  </a:schemeClr>
                </a:solidFill>
              </a:rPr>
              <a:t>מה הוא ההבדל בין כמות התאונות המתרחשות באזורים שונים בישראל</a:t>
            </a:r>
          </a:p>
        </p:txBody>
      </p:sp>
      <p:pic>
        <p:nvPicPr>
          <p:cNvPr id="13" name="תמונה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711" y="5609307"/>
            <a:ext cx="1146639" cy="1146639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14721853-DAF3-41FB-A347-257761818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251" y="1232498"/>
            <a:ext cx="5648611" cy="503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1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36764" y="179614"/>
            <a:ext cx="11707586" cy="64742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rgbClr val="2A323C"/>
              </a:gs>
              <a:gs pos="50000">
                <a:srgbClr val="2A323C"/>
              </a:gs>
              <a:gs pos="100000">
                <a:srgbClr val="36404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4" y="5941041"/>
            <a:ext cx="832701" cy="645323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711" y="5609307"/>
            <a:ext cx="1146639" cy="1146639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2C982BE8-8C67-4CD7-B48B-D1D55A422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679" y="1088611"/>
            <a:ext cx="6011756" cy="5354656"/>
          </a:xfrm>
          <a:prstGeom prst="rect">
            <a:avLst/>
          </a:prstGeom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E54EEB26-AC16-4BAC-B571-8D222F7E3CF6}"/>
              </a:ext>
            </a:extLst>
          </p:cNvPr>
          <p:cNvSpPr txBox="1"/>
          <p:nvPr/>
        </p:nvSpPr>
        <p:spPr>
          <a:xfrm>
            <a:off x="1027312" y="385777"/>
            <a:ext cx="1012649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>
                <a:solidFill>
                  <a:schemeClr val="bg1">
                    <a:lumMod val="85000"/>
                  </a:schemeClr>
                </a:solidFill>
              </a:rPr>
              <a:t>מה הוא ההבדל בין כמות התאונות המתרחשות באזורים שונים בישראל</a:t>
            </a:r>
          </a:p>
        </p:txBody>
      </p:sp>
    </p:spTree>
    <p:extLst>
      <p:ext uri="{BB962C8B-B14F-4D97-AF65-F5344CB8AC3E}">
        <p14:creationId xmlns:p14="http://schemas.microsoft.com/office/powerpoint/2010/main" val="396877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36764" y="179614"/>
            <a:ext cx="11707586" cy="64742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rgbClr val="2A323C"/>
              </a:gs>
              <a:gs pos="50000">
                <a:srgbClr val="2A323C"/>
              </a:gs>
              <a:gs pos="100000">
                <a:srgbClr val="36404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4" y="5941041"/>
            <a:ext cx="832701" cy="6453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5676" y="813609"/>
            <a:ext cx="1107867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bg1">
                    <a:lumMod val="85000"/>
                  </a:schemeClr>
                </a:solidFill>
              </a:rPr>
              <a:t>באיזה מהאזורים אחוז הולכי רגל שנפגעים בתאונות הדרכים היא הגבוה ביותר</a:t>
            </a:r>
          </a:p>
        </p:txBody>
      </p:sp>
      <p:pic>
        <p:nvPicPr>
          <p:cNvPr id="13" name="תמונה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711" y="5609307"/>
            <a:ext cx="1146639" cy="1146639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29" y="1669018"/>
            <a:ext cx="7396056" cy="416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5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36764" y="179614"/>
            <a:ext cx="11707586" cy="64742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rgbClr val="2A323C"/>
              </a:gs>
              <a:gs pos="50000">
                <a:srgbClr val="2A323C"/>
              </a:gs>
              <a:gs pos="100000">
                <a:srgbClr val="36404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4" y="5941041"/>
            <a:ext cx="832701" cy="6453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9496" y="813609"/>
            <a:ext cx="1117485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bg1">
                    <a:lumMod val="85000"/>
                  </a:schemeClr>
                </a:solidFill>
              </a:rPr>
              <a:t>באיזה מהאזורים אחוז הולכי רגל שנפגעים בתאונות הדרכים היא הגבוה ביותר</a:t>
            </a:r>
          </a:p>
        </p:txBody>
      </p:sp>
      <p:pic>
        <p:nvPicPr>
          <p:cNvPr id="13" name="תמונה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711" y="5609307"/>
            <a:ext cx="1146639" cy="1146639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35" y="1640216"/>
            <a:ext cx="7396843" cy="416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5295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68</Words>
  <Application>Microsoft Office PowerPoint</Application>
  <PresentationFormat>מסך רחב</PresentationFormat>
  <Paragraphs>11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Vitya</dc:creator>
  <cp:lastModifiedBy>Roei Zaady</cp:lastModifiedBy>
  <cp:revision>24</cp:revision>
  <dcterms:created xsi:type="dcterms:W3CDTF">2020-11-04T16:20:08Z</dcterms:created>
  <dcterms:modified xsi:type="dcterms:W3CDTF">2020-12-05T13:51:23Z</dcterms:modified>
</cp:coreProperties>
</file>