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8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7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1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0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8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4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2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1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8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1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A1188B-F6D0-454F-8265-790DD27A8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9EB3F355-45C1-70CE-61A6-C7BE9ED6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1508670-65E0-4939-8E5D-98D071CA1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57046">
            <a:off x="543795" y="3143470"/>
            <a:ext cx="5212440" cy="3679176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601" h="725962">
                <a:moveTo>
                  <a:pt x="284667" y="725962"/>
                </a:moveTo>
                <a:cubicBezTo>
                  <a:pt x="313242" y="686910"/>
                  <a:pt x="340657" y="666797"/>
                  <a:pt x="430018" y="637285"/>
                </a:cubicBezTo>
                <a:cubicBezTo>
                  <a:pt x="519379" y="607773"/>
                  <a:pt x="700342" y="633664"/>
                  <a:pt x="820834" y="548891"/>
                </a:cubicBezTo>
                <a:cubicBezTo>
                  <a:pt x="941325" y="464119"/>
                  <a:pt x="978945" y="348264"/>
                  <a:pt x="954560" y="257809"/>
                </a:cubicBezTo>
                <a:cubicBezTo>
                  <a:pt x="930175" y="167354"/>
                  <a:pt x="880075" y="31018"/>
                  <a:pt x="674525" y="6158"/>
                </a:cubicBezTo>
                <a:cubicBezTo>
                  <a:pt x="468976" y="-18702"/>
                  <a:pt x="105460" y="25908"/>
                  <a:pt x="15300" y="247141"/>
                </a:cubicBezTo>
                <a:cubicBezTo>
                  <a:pt x="-20133" y="410209"/>
                  <a:pt x="-9465" y="576801"/>
                  <a:pt x="217325" y="651191"/>
                </a:cubicBezTo>
                <a:cubicBezTo>
                  <a:pt x="270475" y="669193"/>
                  <a:pt x="284667" y="725962"/>
                  <a:pt x="284667" y="725962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680864-F353-4128-88F8-98E04FD76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57046">
            <a:off x="514767" y="3191764"/>
            <a:ext cx="5212440" cy="3679176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601" h="725962">
                <a:moveTo>
                  <a:pt x="284667" y="725962"/>
                </a:moveTo>
                <a:cubicBezTo>
                  <a:pt x="313242" y="686910"/>
                  <a:pt x="340657" y="666797"/>
                  <a:pt x="430018" y="637285"/>
                </a:cubicBezTo>
                <a:cubicBezTo>
                  <a:pt x="519379" y="607773"/>
                  <a:pt x="700342" y="633664"/>
                  <a:pt x="820834" y="548891"/>
                </a:cubicBezTo>
                <a:cubicBezTo>
                  <a:pt x="941325" y="464119"/>
                  <a:pt x="978945" y="348264"/>
                  <a:pt x="954560" y="257809"/>
                </a:cubicBezTo>
                <a:cubicBezTo>
                  <a:pt x="930175" y="167354"/>
                  <a:pt x="880075" y="31018"/>
                  <a:pt x="674525" y="6158"/>
                </a:cubicBezTo>
                <a:cubicBezTo>
                  <a:pt x="468976" y="-18702"/>
                  <a:pt x="105460" y="25908"/>
                  <a:pt x="15300" y="247141"/>
                </a:cubicBezTo>
                <a:cubicBezTo>
                  <a:pt x="-20133" y="410209"/>
                  <a:pt x="-9465" y="576801"/>
                  <a:pt x="217325" y="651191"/>
                </a:cubicBezTo>
                <a:cubicBezTo>
                  <a:pt x="270475" y="669193"/>
                  <a:pt x="284667" y="725962"/>
                  <a:pt x="284667" y="725962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5E7B2-806E-DC56-F951-B9C143F15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241" y="227259"/>
            <a:ext cx="6065240" cy="170688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Rental Property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3E861-A90A-5FB2-0F96-FB8FFE122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136" y="3820499"/>
            <a:ext cx="5234210" cy="214389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ENSF 611 FINAL PROJECT</a:t>
            </a:r>
          </a:p>
          <a:p>
            <a:pPr algn="ctr"/>
            <a:r>
              <a:rPr lang="en-US" dirty="0"/>
              <a:t>Cory Wu, Rick Zhang</a:t>
            </a:r>
          </a:p>
        </p:txBody>
      </p:sp>
    </p:spTree>
    <p:extLst>
      <p:ext uri="{BB962C8B-B14F-4D97-AF65-F5344CB8AC3E}">
        <p14:creationId xmlns:p14="http://schemas.microsoft.com/office/powerpoint/2010/main" val="269896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B009D-F7A5-EDD7-AE29-06EF8698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B60FD-EE3B-A59C-76B1-1C6B4E05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Machine Learning Models to Predict Price of Rental Properties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C016B-C3F3-DB7F-0AAB-00BC02220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623" y="2906585"/>
            <a:ext cx="6101149" cy="30104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4F303-84B5-E494-C5A1-0C609C9906C5}"/>
              </a:ext>
            </a:extLst>
          </p:cNvPr>
          <p:cNvSpPr txBox="1"/>
          <p:nvPr/>
        </p:nvSpPr>
        <p:spPr>
          <a:xfrm>
            <a:off x="1210963" y="3125996"/>
            <a:ext cx="24589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Location</a:t>
            </a:r>
          </a:p>
          <a:p>
            <a:r>
              <a:rPr lang="en-US" sz="2400" b="1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Size</a:t>
            </a:r>
          </a:p>
          <a:p>
            <a:r>
              <a:rPr lang="en-US" sz="2400" b="1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Pet Friendly?</a:t>
            </a:r>
          </a:p>
          <a:p>
            <a:r>
              <a:rPr lang="en-US" sz="2400" b="1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...</a:t>
            </a:r>
          </a:p>
          <a:p>
            <a:r>
              <a:rPr lang="en-US" sz="2400" b="1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…</a:t>
            </a:r>
          </a:p>
          <a:p>
            <a:r>
              <a:rPr lang="en-US" sz="2400" b="1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….</a:t>
            </a:r>
          </a:p>
        </p:txBody>
      </p:sp>
      <p:pic>
        <p:nvPicPr>
          <p:cNvPr id="8" name="Graphic 7" descr="Arrow: Slight curve with solid fill">
            <a:extLst>
              <a:ext uri="{FF2B5EF4-FFF2-40B4-BE49-F238E27FC236}">
                <a16:creationId xmlns:a16="http://schemas.microsoft.com/office/drawing/2014/main" id="{FB920DD2-D1CA-0853-DFA5-E38B88830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37006" y="3371335"/>
            <a:ext cx="1256270" cy="125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1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6C1C-E18A-803A-0354-BD2D8EB5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99C15-DDEC-CCF8-D66B-E71F37379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6" y="2089298"/>
            <a:ext cx="4848733" cy="3827722"/>
          </a:xfrm>
        </p:spPr>
        <p:txBody>
          <a:bodyPr/>
          <a:lstStyle/>
          <a:p>
            <a:r>
              <a:rPr lang="en-US" dirty="0"/>
              <a:t>Our data file has 18 columns. We chose ’price’ as the target and the rest as features.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DA70F1-9B7F-F29B-3378-3E49E87DC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018" y="783101"/>
            <a:ext cx="4656781" cy="52917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8EA3B7-CD68-C2AD-D8FF-F11229B17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24" y="3825912"/>
            <a:ext cx="4173727" cy="89437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7019D1B-B0E0-7D4F-C920-73AAF6735D82}"/>
              </a:ext>
            </a:extLst>
          </p:cNvPr>
          <p:cNvSpPr/>
          <p:nvPr/>
        </p:nvSpPr>
        <p:spPr>
          <a:xfrm>
            <a:off x="6697018" y="3027406"/>
            <a:ext cx="1643449" cy="568411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F4AABD-46A3-E8F6-7599-0DEE9F0B92BA}"/>
              </a:ext>
            </a:extLst>
          </p:cNvPr>
          <p:cNvCxnSpPr>
            <a:cxnSpLocks/>
            <a:stCxn id="5" idx="3"/>
            <a:endCxn id="6" idx="3"/>
          </p:cNvCxnSpPr>
          <p:nvPr/>
        </p:nvCxnSpPr>
        <p:spPr>
          <a:xfrm flipV="1">
            <a:off x="5194451" y="3512575"/>
            <a:ext cx="1743245" cy="760522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82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4471-7323-A8D5-720D-5D482B4C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B53B-4E08-24BB-CDEF-C1C0D6F44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Linear Regression</a:t>
            </a:r>
          </a:p>
          <a:p>
            <a:pPr marL="514350" indent="-514350">
              <a:buAutoNum type="arabicPeriod"/>
            </a:pPr>
            <a:r>
              <a:rPr lang="en-US" dirty="0"/>
              <a:t>Random Forest Regression</a:t>
            </a:r>
          </a:p>
          <a:p>
            <a:pPr marL="514350" indent="-514350">
              <a:buAutoNum type="arabicPeriod"/>
            </a:pPr>
            <a:r>
              <a:rPr lang="en-US" dirty="0"/>
              <a:t>K-nearest Neighbors Regression</a:t>
            </a:r>
          </a:p>
          <a:p>
            <a:pPr marL="514350" indent="-514350">
              <a:buAutoNum type="arabicPeriod"/>
            </a:pPr>
            <a:r>
              <a:rPr lang="en-US" dirty="0"/>
              <a:t>Gradient Boosted Tree Regression</a:t>
            </a:r>
          </a:p>
        </p:txBody>
      </p:sp>
      <p:pic>
        <p:nvPicPr>
          <p:cNvPr id="5" name="Graphic 4" descr="Robot Hand outline">
            <a:extLst>
              <a:ext uri="{FF2B5EF4-FFF2-40B4-BE49-F238E27FC236}">
                <a16:creationId xmlns:a16="http://schemas.microsoft.com/office/drawing/2014/main" id="{CCFE12E9-9A22-0F21-659A-AE2D4BD55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6507" y="847875"/>
            <a:ext cx="4790303" cy="479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9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ED0D-194A-281D-62B3-4E9BD860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87518-7121-B227-E639-C7D622A6F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04" y="1786989"/>
            <a:ext cx="6616269" cy="394654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D0EAA858-4336-2562-851B-12856371B5C3}"/>
              </a:ext>
            </a:extLst>
          </p:cNvPr>
          <p:cNvSpPr/>
          <p:nvPr/>
        </p:nvSpPr>
        <p:spPr>
          <a:xfrm flipH="1">
            <a:off x="2335424" y="3855309"/>
            <a:ext cx="10157256" cy="2681416"/>
          </a:xfrm>
          <a:prstGeom prst="arc">
            <a:avLst>
              <a:gd name="adj1" fmla="val 16061455"/>
              <a:gd name="adj2" fmla="val 0"/>
            </a:avLst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D5B65-DF7D-96DD-3597-EC47A76BCA36}"/>
              </a:ext>
            </a:extLst>
          </p:cNvPr>
          <p:cNvSpPr txBox="1"/>
          <p:nvPr/>
        </p:nvSpPr>
        <p:spPr>
          <a:xfrm>
            <a:off x="9343379" y="3105834"/>
            <a:ext cx="1544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  <a:cs typeface="Aharoni" panose="02010803020104030203" pitchFamily="2" charset="-79"/>
              </a:rPr>
              <a:t>R2 Score:</a:t>
            </a:r>
          </a:p>
          <a:p>
            <a:r>
              <a:rPr lang="en-US" dirty="0">
                <a:latin typeface="BM HANNA 11yrs old OTF" panose="020B0600000101010101" pitchFamily="34" charset="-127"/>
                <a:ea typeface="BM HANNA 11yrs old OTF" panose="020B0600000101010101" pitchFamily="34" charset="-127"/>
                <a:cs typeface="Aharoni" panose="02010803020104030203" pitchFamily="2" charset="-79"/>
              </a:rPr>
              <a:t>0.601</a:t>
            </a:r>
          </a:p>
        </p:txBody>
      </p:sp>
    </p:spTree>
    <p:extLst>
      <p:ext uri="{BB962C8B-B14F-4D97-AF65-F5344CB8AC3E}">
        <p14:creationId xmlns:p14="http://schemas.microsoft.com/office/powerpoint/2010/main" val="335237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DC37-A7F0-D96A-4A6B-0D83850C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A53F9-406A-E8DF-2184-ED5EEC820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615" y="1734711"/>
            <a:ext cx="9483897" cy="413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9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2AAEB-E4FB-732B-3C5B-E26CFB1DC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52B2F7-2240-CA5C-782B-CA9C5F036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978" y="1667334"/>
            <a:ext cx="7888498" cy="436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76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2A4F4-15A4-052F-BB73-AD2891CB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7DA1-A53B-E757-59B5-92E5C6A9B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44203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80</Words>
  <Application>Microsoft Macintosh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BM HANNA 11yrs old OTF</vt:lpstr>
      <vt:lpstr>Arial</vt:lpstr>
      <vt:lpstr>The Hand</vt:lpstr>
      <vt:lpstr>The Serif Hand</vt:lpstr>
      <vt:lpstr>ChitchatVTI</vt:lpstr>
      <vt:lpstr>Rental Property Price Prediction</vt:lpstr>
      <vt:lpstr>Problem Statement</vt:lpstr>
      <vt:lpstr>Data Set Description</vt:lpstr>
      <vt:lpstr>Model Selection</vt:lpstr>
      <vt:lpstr>Linear Regression</vt:lpstr>
      <vt:lpstr>Linear Regression</vt:lpstr>
      <vt:lpstr>Linear Regression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Rick Zhang</dc:creator>
  <cp:lastModifiedBy>Rick Zhang</cp:lastModifiedBy>
  <cp:revision>3</cp:revision>
  <dcterms:created xsi:type="dcterms:W3CDTF">2024-12-04T17:42:48Z</dcterms:created>
  <dcterms:modified xsi:type="dcterms:W3CDTF">2024-12-04T18:18:29Z</dcterms:modified>
</cp:coreProperties>
</file>