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 id="2147483702" r:id="rId28"/>
  </p:sldMasterIdLst>
  <p:sldIdLst>
    <p:sldId id="256" r:id="rId29"/>
    <p:sldId id="257" r:id="rId30"/>
    <p:sldId id="258" r:id="rId31"/>
    <p:sldId id="259" r:id="rId32"/>
    <p:sldId id="260" r:id="rId33"/>
    <p:sldId id="261" r:id="rId34"/>
    <p:sldId id="262" r:id="rId35"/>
    <p:sldId id="263" r:id="rId36"/>
    <p:sldId id="264" r:id="rId37"/>
    <p:sldId id="265" r:id="rId38"/>
    <p:sldId id="266" r:id="rId39"/>
    <p:sldId id="267"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1.xml"/><Relationship Id="rId21" Type="http://schemas.openxmlformats.org/officeDocument/2006/relationships/slideMaster" Target="slideMasters/slideMaster21.xml"/><Relationship Id="rId34" Type="http://schemas.openxmlformats.org/officeDocument/2006/relationships/slide" Target="slides/slide6.xml"/><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4.xml"/><Relationship Id="rId37" Type="http://schemas.openxmlformats.org/officeDocument/2006/relationships/slide" Target="slides/slide9.xml"/><Relationship Id="rId40"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8.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3.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2.xml"/><Relationship Id="rId35" Type="http://schemas.openxmlformats.org/officeDocument/2006/relationships/slide" Target="slides/slide7.xml"/><Relationship Id="rId43"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5.xml"/><Relationship Id="rId38"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0" name="PlaceHolder 1"/>
          <p:cNvSpPr>
            <a:spLocks noGrp="1"/>
          </p:cNvSpPr>
          <p:nvPr>
            <p:ph type="title"/>
          </p:nvPr>
        </p:nvSpPr>
        <p:spPr>
          <a:xfrm>
            <a:off x="2424600" y="551160"/>
            <a:ext cx="4294440" cy="10929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14_2">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1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8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3">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58" name="PlaceHolder 1"/>
          <p:cNvSpPr>
            <a:spLocks noGrp="1"/>
          </p:cNvSpPr>
          <p:nvPr>
            <p:ph type="title"/>
          </p:nvPr>
        </p:nvSpPr>
        <p:spPr>
          <a:xfrm>
            <a:off x="2424600" y="551160"/>
            <a:ext cx="4294440" cy="10929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5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76" name="PlaceHolder 1"/>
          <p:cNvSpPr>
            <a:spLocks noGrp="1"/>
          </p:cNvSpPr>
          <p:nvPr>
            <p:ph type="title"/>
          </p:nvPr>
        </p:nvSpPr>
        <p:spPr>
          <a:xfrm>
            <a:off x="2424600" y="551160"/>
            <a:ext cx="4294440" cy="10929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7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7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84" name="PlaceHolder 1"/>
          <p:cNvSpPr>
            <a:spLocks noGrp="1"/>
          </p:cNvSpPr>
          <p:nvPr>
            <p:ph type="title"/>
          </p:nvPr>
        </p:nvSpPr>
        <p:spPr>
          <a:xfrm>
            <a:off x="2424600" y="551160"/>
            <a:ext cx="4294440" cy="10929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2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22">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22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1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theme" Target="../theme/theme17.xml"/><Relationship Id="rId1" Type="http://schemas.openxmlformats.org/officeDocument/2006/relationships/slideLayout" Target="../slideLayouts/slideLayout17.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1573560" y="1291320"/>
            <a:ext cx="5996520" cy="1759680"/>
          </a:xfrm>
          <a:prstGeom prst="rect">
            <a:avLst/>
          </a:prstGeom>
          <a:noFill/>
          <a:ln w="0">
            <a:noFill/>
          </a:ln>
        </p:spPr>
        <p:txBody>
          <a:bodyPr lIns="91440" tIns="91440" rIns="91440" bIns="91440" anchor="ctr">
            <a:noAutofit/>
          </a:bodyPr>
          <a:lstStyle/>
          <a:p>
            <a:pPr indent="0">
              <a:buNone/>
            </a:pPr>
            <a:r>
              <a:rPr lang="fr-FR" sz="7500" b="0" strike="noStrike" spc="-1">
                <a:solidFill>
                  <a:schemeClr val="dk1"/>
                </a:solidFill>
                <a:latin typeface="Arial"/>
              </a:rPr>
              <a:t>Click to edit the title text format</a:t>
            </a:r>
          </a:p>
        </p:txBody>
      </p:sp>
      <p:grpSp>
        <p:nvGrpSpPr>
          <p:cNvPr id="11" name="Google Shape;11;p2"/>
          <p:cNvGrpSpPr/>
          <p:nvPr/>
        </p:nvGrpSpPr>
        <p:grpSpPr>
          <a:xfrm>
            <a:off x="8430840" y="0"/>
            <a:ext cx="712800" cy="712800"/>
            <a:chOff x="8430840" y="0"/>
            <a:chExt cx="712800" cy="712800"/>
          </a:xfrm>
        </p:grpSpPr>
        <p:sp>
          <p:nvSpPr>
            <p:cNvPr id="2" name="Google Shape;12;p2"/>
            <p:cNvSpPr/>
            <p:nvPr/>
          </p:nvSpPr>
          <p:spPr>
            <a:xfrm>
              <a:off x="843084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 name="Google Shape;13;p2"/>
            <p:cNvSpPr/>
            <p:nvPr/>
          </p:nvSpPr>
          <p:spPr>
            <a:xfrm>
              <a:off x="86688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 name="Google Shape;14;p2"/>
          <p:cNvSpPr/>
          <p:nvPr/>
        </p:nvSpPr>
        <p:spPr>
          <a:xfrm rot="16200000">
            <a:off x="64188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 name="Google Shape;15;p2"/>
          <p:cNvGrpSpPr/>
          <p:nvPr/>
        </p:nvGrpSpPr>
        <p:grpSpPr>
          <a:xfrm>
            <a:off x="0" y="4430520"/>
            <a:ext cx="712800" cy="712800"/>
            <a:chOff x="0" y="4430520"/>
            <a:chExt cx="712800" cy="712800"/>
          </a:xfrm>
        </p:grpSpPr>
        <p:sp>
          <p:nvSpPr>
            <p:cNvPr id="6" name="Google Shape;16;p2"/>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 name="Google Shape;18;p2"/>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1458360" y="2989440"/>
            <a:ext cx="291312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65" name="PlaceHolder 2"/>
          <p:cNvSpPr>
            <a:spLocks noGrp="1"/>
          </p:cNvSpPr>
          <p:nvPr>
            <p:ph type="title"/>
          </p:nvPr>
        </p:nvSpPr>
        <p:spPr>
          <a:xfrm>
            <a:off x="4772880" y="2989440"/>
            <a:ext cx="291312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66" name="PlaceHolder 3"/>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67" name="Google Shape;169;p19"/>
          <p:cNvSpPr/>
          <p:nvPr/>
        </p:nvSpPr>
        <p:spPr>
          <a:xfrm>
            <a:off x="7114320" y="4747680"/>
            <a:ext cx="111600" cy="47880"/>
          </a:xfrm>
          <a:custGeom>
            <a:avLst/>
            <a:gdLst>
              <a:gd name="textAreaLeft" fmla="*/ 0 w 111600"/>
              <a:gd name="textAreaRight" fmla="*/ 111960 w 111600"/>
              <a:gd name="textAreaTop" fmla="*/ 0 h 47880"/>
              <a:gd name="textAreaBottom" fmla="*/ 48240 h 47880"/>
            </a:gdLst>
            <a:ahLst/>
            <a:cxnLst/>
            <a:rect l="textAreaLeft" t="textAreaTop" r="textAreaRight" b="textAreaBottom"/>
            <a:pathLst>
              <a:path w="2966" h="1277" fill="none">
                <a:moveTo>
                  <a:pt x="0" y="19"/>
                </a:moveTo>
                <a:lnTo>
                  <a:pt x="0" y="19"/>
                </a:lnTo>
                <a:lnTo>
                  <a:pt x="0" y="19"/>
                </a:lnTo>
                <a:lnTo>
                  <a:pt x="601" y="0"/>
                </a:lnTo>
                <a:lnTo>
                  <a:pt x="601" y="0"/>
                </a:lnTo>
                <a:lnTo>
                  <a:pt x="1220" y="19"/>
                </a:lnTo>
                <a:lnTo>
                  <a:pt x="1802" y="75"/>
                </a:lnTo>
                <a:lnTo>
                  <a:pt x="1802" y="75"/>
                </a:lnTo>
                <a:lnTo>
                  <a:pt x="2121" y="113"/>
                </a:lnTo>
                <a:lnTo>
                  <a:pt x="2308" y="150"/>
                </a:lnTo>
                <a:lnTo>
                  <a:pt x="2496" y="188"/>
                </a:lnTo>
                <a:lnTo>
                  <a:pt x="2684" y="263"/>
                </a:lnTo>
                <a:lnTo>
                  <a:pt x="2759" y="319"/>
                </a:lnTo>
                <a:lnTo>
                  <a:pt x="2834" y="376"/>
                </a:lnTo>
                <a:lnTo>
                  <a:pt x="2890" y="432"/>
                </a:lnTo>
                <a:lnTo>
                  <a:pt x="2928" y="507"/>
                </a:lnTo>
                <a:lnTo>
                  <a:pt x="2946" y="582"/>
                </a:lnTo>
                <a:lnTo>
                  <a:pt x="2965" y="676"/>
                </a:lnTo>
                <a:lnTo>
                  <a:pt x="2965" y="676"/>
                </a:lnTo>
                <a:lnTo>
                  <a:pt x="2965" y="770"/>
                </a:lnTo>
                <a:lnTo>
                  <a:pt x="2928" y="864"/>
                </a:lnTo>
                <a:lnTo>
                  <a:pt x="2890" y="976"/>
                </a:lnTo>
                <a:lnTo>
                  <a:pt x="2834" y="1089"/>
                </a:lnTo>
                <a:lnTo>
                  <a:pt x="2834" y="1089"/>
                </a:lnTo>
                <a:lnTo>
                  <a:pt x="2796" y="1126"/>
                </a:lnTo>
                <a:lnTo>
                  <a:pt x="2740" y="1183"/>
                </a:lnTo>
                <a:lnTo>
                  <a:pt x="2665" y="1201"/>
                </a:lnTo>
                <a:lnTo>
                  <a:pt x="2590" y="1239"/>
                </a:lnTo>
                <a:lnTo>
                  <a:pt x="2402" y="1258"/>
                </a:lnTo>
                <a:lnTo>
                  <a:pt x="2177" y="1276"/>
                </a:lnTo>
                <a:lnTo>
                  <a:pt x="2177" y="1276"/>
                </a:lnTo>
                <a:lnTo>
                  <a:pt x="1896" y="1258"/>
                </a:lnTo>
                <a:lnTo>
                  <a:pt x="1614" y="1220"/>
                </a:lnTo>
                <a:lnTo>
                  <a:pt x="1389" y="1183"/>
                </a:lnTo>
                <a:lnTo>
                  <a:pt x="1220" y="1145"/>
                </a:lnTo>
                <a:lnTo>
                  <a:pt x="1220" y="1145"/>
                </a:lnTo>
                <a:lnTo>
                  <a:pt x="976" y="1051"/>
                </a:lnTo>
                <a:lnTo>
                  <a:pt x="770" y="939"/>
                </a:lnTo>
                <a:lnTo>
                  <a:pt x="601" y="826"/>
                </a:lnTo>
                <a:lnTo>
                  <a:pt x="432" y="676"/>
                </a:lnTo>
                <a:lnTo>
                  <a:pt x="301" y="526"/>
                </a:lnTo>
                <a:lnTo>
                  <a:pt x="169" y="376"/>
                </a:lnTo>
                <a:lnTo>
                  <a:pt x="75" y="207"/>
                </a:lnTo>
                <a:lnTo>
                  <a:pt x="0" y="19"/>
                </a:lnTo>
                <a:lnTo>
                  <a:pt x="0" y="19"/>
                </a:lnTo>
              </a:path>
            </a:pathLst>
          </a:custGeom>
          <a:solidFill>
            <a:schemeClr val="accent3"/>
          </a:solidFill>
          <a:ln w="0">
            <a:noFill/>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170;p19"/>
          <p:cNvSpPr/>
          <p:nvPr/>
        </p:nvSpPr>
        <p:spPr>
          <a:xfrm>
            <a:off x="6344280" y="4890600"/>
            <a:ext cx="21600" cy="66240"/>
          </a:xfrm>
          <a:custGeom>
            <a:avLst/>
            <a:gdLst>
              <a:gd name="textAreaLeft" fmla="*/ 0 w 21600"/>
              <a:gd name="textAreaRight" fmla="*/ 21960 w 21600"/>
              <a:gd name="textAreaTop" fmla="*/ 0 h 66240"/>
              <a:gd name="textAreaBottom" fmla="*/ 66600 h 66240"/>
            </a:gdLst>
            <a:ahLst/>
            <a:cxnLst/>
            <a:rect l="textAreaLeft" t="textAreaTop" r="textAreaRight" b="textAreaBottom"/>
            <a:pathLst>
              <a:path w="583" h="1765" fill="none">
                <a:moveTo>
                  <a:pt x="1" y="1765"/>
                </a:moveTo>
                <a:lnTo>
                  <a:pt x="1" y="1765"/>
                </a:lnTo>
                <a:lnTo>
                  <a:pt x="1" y="1521"/>
                </a:lnTo>
                <a:lnTo>
                  <a:pt x="1" y="1277"/>
                </a:lnTo>
                <a:lnTo>
                  <a:pt x="39" y="1052"/>
                </a:lnTo>
                <a:lnTo>
                  <a:pt x="95" y="808"/>
                </a:lnTo>
                <a:lnTo>
                  <a:pt x="170" y="583"/>
                </a:lnTo>
                <a:lnTo>
                  <a:pt x="264" y="376"/>
                </a:lnTo>
                <a:lnTo>
                  <a:pt x="414" y="170"/>
                </a:lnTo>
                <a:lnTo>
                  <a:pt x="583" y="1"/>
                </a:lnTo>
                <a:lnTo>
                  <a:pt x="583" y="1"/>
                </a:lnTo>
                <a:lnTo>
                  <a:pt x="470" y="170"/>
                </a:lnTo>
                <a:lnTo>
                  <a:pt x="376" y="339"/>
                </a:lnTo>
                <a:lnTo>
                  <a:pt x="282" y="508"/>
                </a:lnTo>
                <a:lnTo>
                  <a:pt x="207" y="695"/>
                </a:lnTo>
                <a:lnTo>
                  <a:pt x="95" y="1052"/>
                </a:lnTo>
                <a:lnTo>
                  <a:pt x="39" y="1389"/>
                </a:lnTo>
                <a:lnTo>
                  <a:pt x="39" y="1389"/>
                </a:lnTo>
                <a:lnTo>
                  <a:pt x="20" y="1577"/>
                </a:lnTo>
                <a:lnTo>
                  <a:pt x="1" y="1765"/>
                </a:lnTo>
              </a:path>
            </a:pathLst>
          </a:custGeom>
          <a:solidFill>
            <a:schemeClr val="accent3"/>
          </a:solidFill>
          <a:ln w="0">
            <a:noFill/>
          </a:ln>
        </p:spPr>
        <p:style>
          <a:lnRef idx="0">
            <a:scrgbClr r="0" g="0" b="0"/>
          </a:lnRef>
          <a:fillRef idx="0">
            <a:scrgbClr r="0" g="0" b="0"/>
          </a:fillRef>
          <a:effectRef idx="0">
            <a:scrgbClr r="0" g="0" b="0"/>
          </a:effectRef>
          <a:fontRef idx="minor"/>
        </p:style>
        <p:txBody>
          <a:bodyPr tIns="33120" bIns="33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70" name="Google Shape;179;p20"/>
          <p:cNvSpPr/>
          <p:nvPr/>
        </p:nvSpPr>
        <p:spPr>
          <a:xfrm rot="16200000" flipH="1">
            <a:off x="641520" y="4142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180;p20"/>
          <p:cNvSpPr/>
          <p:nvPr/>
        </p:nvSpPr>
        <p:spPr>
          <a:xfrm rot="16200000" flipH="1">
            <a:off x="8152560" y="4142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1774080" y="2434320"/>
            <a:ext cx="5595840" cy="914040"/>
          </a:xfrm>
          <a:prstGeom prst="rect">
            <a:avLst/>
          </a:prstGeom>
          <a:solidFill>
            <a:schemeClr val="lt2"/>
          </a:solidFill>
          <a:ln w="0">
            <a:noFill/>
          </a:ln>
        </p:spPr>
        <p:txBody>
          <a:bodyPr lIns="91440" tIns="91440" rIns="91440" bIns="91440" anchor="ctr">
            <a:noAutofit/>
          </a:bodyPr>
          <a:lstStyle/>
          <a:p>
            <a:pPr indent="0">
              <a:buNone/>
            </a:pPr>
            <a:r>
              <a:rPr lang="fr-FR" sz="5500" b="0" strike="noStrike" spc="-1">
                <a:solidFill>
                  <a:schemeClr val="dk1"/>
                </a:solidFill>
                <a:latin typeface="Arial"/>
              </a:rPr>
              <a:t>Click to edit the title text format</a:t>
            </a:r>
          </a:p>
        </p:txBody>
      </p:sp>
      <p:sp>
        <p:nvSpPr>
          <p:cNvPr id="73" name="PlaceHolder 2"/>
          <p:cNvSpPr>
            <a:spLocks noGrp="1"/>
          </p:cNvSpPr>
          <p:nvPr>
            <p:ph type="title"/>
          </p:nvPr>
        </p:nvSpPr>
        <p:spPr>
          <a:xfrm>
            <a:off x="4023360" y="1215720"/>
            <a:ext cx="1096920" cy="109692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6500" b="1" strike="noStrike" spc="-1">
                <a:solidFill>
                  <a:schemeClr val="accent1"/>
                </a:solidFill>
                <a:latin typeface="Titillium Web"/>
                <a:ea typeface="Titillium Web"/>
              </a:rPr>
              <a:t>xx%</a:t>
            </a:r>
            <a:endParaRPr lang="fr-FR" sz="6500" b="0" strike="noStrike" spc="-1">
              <a:solidFill>
                <a:schemeClr val="dk1"/>
              </a:solidFill>
              <a:latin typeface="Arial"/>
            </a:endParaRPr>
          </a:p>
        </p:txBody>
      </p:sp>
      <p:sp>
        <p:nvSpPr>
          <p:cNvPr id="74" name="Google Shape;23;p3"/>
          <p:cNvSpPr/>
          <p:nvPr/>
        </p:nvSpPr>
        <p:spPr>
          <a:xfrm rot="16200000">
            <a:off x="64188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24;p3"/>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6" name="Google Shape;25;p3"/>
          <p:cNvGrpSpPr/>
          <p:nvPr/>
        </p:nvGrpSpPr>
        <p:grpSpPr>
          <a:xfrm>
            <a:off x="0" y="4430520"/>
            <a:ext cx="712800" cy="712800"/>
            <a:chOff x="0" y="4430520"/>
            <a:chExt cx="712800" cy="712800"/>
          </a:xfrm>
        </p:grpSpPr>
        <p:sp>
          <p:nvSpPr>
            <p:cNvPr id="77" name="Google Shape;26;p3"/>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 name="Google Shape;27;p3"/>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 name="Google Shape;28;p3"/>
          <p:cNvGrpSpPr/>
          <p:nvPr/>
        </p:nvGrpSpPr>
        <p:grpSpPr>
          <a:xfrm>
            <a:off x="8430840" y="0"/>
            <a:ext cx="712800" cy="712800"/>
            <a:chOff x="8430840" y="0"/>
            <a:chExt cx="712800" cy="712800"/>
          </a:xfrm>
        </p:grpSpPr>
        <p:sp>
          <p:nvSpPr>
            <p:cNvPr id="80" name="Google Shape;29;p3"/>
            <p:cNvSpPr/>
            <p:nvPr/>
          </p:nvSpPr>
          <p:spPr>
            <a:xfrm>
              <a:off x="843084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 name="Google Shape;30;p3"/>
            <p:cNvSpPr/>
            <p:nvPr/>
          </p:nvSpPr>
          <p:spPr>
            <a:xfrm>
              <a:off x="86688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2332080" y="1669680"/>
            <a:ext cx="197784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84" name="PlaceHolder 2"/>
          <p:cNvSpPr>
            <a:spLocks noGrp="1"/>
          </p:cNvSpPr>
          <p:nvPr>
            <p:ph type="title"/>
          </p:nvPr>
        </p:nvSpPr>
        <p:spPr>
          <a:xfrm>
            <a:off x="5992920" y="1669680"/>
            <a:ext cx="197784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85" name="PlaceHolder 3"/>
          <p:cNvSpPr>
            <a:spLocks noGrp="1"/>
          </p:cNvSpPr>
          <p:nvPr>
            <p:ph type="title"/>
          </p:nvPr>
        </p:nvSpPr>
        <p:spPr>
          <a:xfrm>
            <a:off x="2332080" y="3090240"/>
            <a:ext cx="197496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86" name="PlaceHolder 4"/>
          <p:cNvSpPr>
            <a:spLocks noGrp="1"/>
          </p:cNvSpPr>
          <p:nvPr>
            <p:ph type="title"/>
          </p:nvPr>
        </p:nvSpPr>
        <p:spPr>
          <a:xfrm>
            <a:off x="5992920" y="3090240"/>
            <a:ext cx="197784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87" name="PlaceHolder 5"/>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88" name="Google Shape;191;p21"/>
          <p:cNvSpPr/>
          <p:nvPr/>
        </p:nvSpPr>
        <p:spPr>
          <a:xfrm rot="5400000" flipH="1">
            <a:off x="814176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9" name="Google Shape;192;p21"/>
          <p:cNvGrpSpPr/>
          <p:nvPr/>
        </p:nvGrpSpPr>
        <p:grpSpPr>
          <a:xfrm>
            <a:off x="8430840" y="4430520"/>
            <a:ext cx="712800" cy="712800"/>
            <a:chOff x="8430840" y="4430520"/>
            <a:chExt cx="712800" cy="712800"/>
          </a:xfrm>
        </p:grpSpPr>
        <p:sp>
          <p:nvSpPr>
            <p:cNvPr id="90" name="Google Shape;193;p21"/>
            <p:cNvSpPr/>
            <p:nvPr/>
          </p:nvSpPr>
          <p:spPr>
            <a:xfrm flipH="1">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 name="Google Shape;194;p21"/>
            <p:cNvSpPr/>
            <p:nvPr/>
          </p:nvSpPr>
          <p:spPr>
            <a:xfrm flipH="1">
              <a:off x="866808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2" name="Google Shape;195;p21"/>
          <p:cNvSpPr/>
          <p:nvPr/>
        </p:nvSpPr>
        <p:spPr>
          <a:xfrm rot="5400000" flipH="1">
            <a:off x="64116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3" name="Google Shape;196;p21"/>
          <p:cNvGrpSpPr/>
          <p:nvPr/>
        </p:nvGrpSpPr>
        <p:grpSpPr>
          <a:xfrm>
            <a:off x="0" y="0"/>
            <a:ext cx="712800" cy="712800"/>
            <a:chOff x="0" y="0"/>
            <a:chExt cx="712800" cy="712800"/>
          </a:xfrm>
        </p:grpSpPr>
        <p:sp>
          <p:nvSpPr>
            <p:cNvPr id="94" name="Google Shape;197;p21"/>
            <p:cNvSpPr/>
            <p:nvPr/>
          </p:nvSpPr>
          <p:spPr>
            <a:xfrm flipH="1">
              <a:off x="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198;p21"/>
            <p:cNvSpPr/>
            <p:nvPr/>
          </p:nvSpPr>
          <p:spPr>
            <a:xfrm flipH="1">
              <a:off x="2376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718560" y="1968480"/>
            <a:ext cx="198576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97" name="PlaceHolder 2"/>
          <p:cNvSpPr>
            <a:spLocks noGrp="1"/>
          </p:cNvSpPr>
          <p:nvPr>
            <p:ph type="title"/>
          </p:nvPr>
        </p:nvSpPr>
        <p:spPr>
          <a:xfrm>
            <a:off x="3579120" y="1968480"/>
            <a:ext cx="198576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98" name="PlaceHolder 3"/>
          <p:cNvSpPr>
            <a:spLocks noGrp="1"/>
          </p:cNvSpPr>
          <p:nvPr>
            <p:ph type="title"/>
          </p:nvPr>
        </p:nvSpPr>
        <p:spPr>
          <a:xfrm>
            <a:off x="718560" y="3720240"/>
            <a:ext cx="198576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99" name="PlaceHolder 4"/>
          <p:cNvSpPr>
            <a:spLocks noGrp="1"/>
          </p:cNvSpPr>
          <p:nvPr>
            <p:ph type="title"/>
          </p:nvPr>
        </p:nvSpPr>
        <p:spPr>
          <a:xfrm>
            <a:off x="3579120" y="3720240"/>
            <a:ext cx="198576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100" name="PlaceHolder 5"/>
          <p:cNvSpPr>
            <a:spLocks noGrp="1"/>
          </p:cNvSpPr>
          <p:nvPr>
            <p:ph type="title"/>
          </p:nvPr>
        </p:nvSpPr>
        <p:spPr>
          <a:xfrm>
            <a:off x="6439320" y="1968480"/>
            <a:ext cx="198576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101" name="PlaceHolder 6"/>
          <p:cNvSpPr>
            <a:spLocks noGrp="1"/>
          </p:cNvSpPr>
          <p:nvPr>
            <p:ph type="title"/>
          </p:nvPr>
        </p:nvSpPr>
        <p:spPr>
          <a:xfrm>
            <a:off x="6439320" y="3720240"/>
            <a:ext cx="198576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102" name="PlaceHolder 7"/>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103" name="Google Shape;213;p22"/>
          <p:cNvSpPr/>
          <p:nvPr/>
        </p:nvSpPr>
        <p:spPr>
          <a:xfrm rot="5400000" flipH="1">
            <a:off x="64116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4" name="Google Shape;214;p22"/>
          <p:cNvGrpSpPr/>
          <p:nvPr/>
        </p:nvGrpSpPr>
        <p:grpSpPr>
          <a:xfrm>
            <a:off x="8430840" y="4430520"/>
            <a:ext cx="712800" cy="712800"/>
            <a:chOff x="8430840" y="4430520"/>
            <a:chExt cx="712800" cy="712800"/>
          </a:xfrm>
        </p:grpSpPr>
        <p:sp>
          <p:nvSpPr>
            <p:cNvPr id="105" name="Google Shape;215;p22"/>
            <p:cNvSpPr/>
            <p:nvPr/>
          </p:nvSpPr>
          <p:spPr>
            <a:xfrm flipH="1">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216;p22"/>
            <p:cNvSpPr/>
            <p:nvPr/>
          </p:nvSpPr>
          <p:spPr>
            <a:xfrm flipH="1">
              <a:off x="866808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2427840" y="603720"/>
            <a:ext cx="4288320" cy="54972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4500" b="1" strike="noStrike" spc="-1">
                <a:solidFill>
                  <a:schemeClr val="accent1"/>
                </a:solidFill>
                <a:latin typeface="Titillium Web"/>
                <a:ea typeface="Titillium Web"/>
              </a:rPr>
              <a:t>xx%</a:t>
            </a:r>
            <a:endParaRPr lang="fr-FR" sz="4500" b="0" strike="noStrike" spc="-1">
              <a:solidFill>
                <a:schemeClr val="dk1"/>
              </a:solidFill>
              <a:latin typeface="Arial"/>
            </a:endParaRPr>
          </a:p>
        </p:txBody>
      </p:sp>
      <p:sp>
        <p:nvSpPr>
          <p:cNvPr id="108" name="PlaceHolder 2"/>
          <p:cNvSpPr>
            <a:spLocks noGrp="1"/>
          </p:cNvSpPr>
          <p:nvPr>
            <p:ph type="title"/>
          </p:nvPr>
        </p:nvSpPr>
        <p:spPr>
          <a:xfrm>
            <a:off x="2427840" y="2068560"/>
            <a:ext cx="4288320" cy="54684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4500" b="1" strike="noStrike" spc="-1">
                <a:solidFill>
                  <a:schemeClr val="accent1"/>
                </a:solidFill>
                <a:latin typeface="Titillium Web"/>
                <a:ea typeface="Titillium Web"/>
              </a:rPr>
              <a:t>xx%</a:t>
            </a:r>
            <a:endParaRPr lang="fr-FR" sz="4500" b="0" strike="noStrike" spc="-1">
              <a:solidFill>
                <a:schemeClr val="dk1"/>
              </a:solidFill>
              <a:latin typeface="Arial"/>
            </a:endParaRPr>
          </a:p>
        </p:txBody>
      </p:sp>
      <p:sp>
        <p:nvSpPr>
          <p:cNvPr id="109" name="PlaceHolder 3"/>
          <p:cNvSpPr>
            <a:spLocks noGrp="1"/>
          </p:cNvSpPr>
          <p:nvPr>
            <p:ph type="title"/>
          </p:nvPr>
        </p:nvSpPr>
        <p:spPr>
          <a:xfrm>
            <a:off x="2427840" y="3534120"/>
            <a:ext cx="4288320" cy="54900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4500" b="1" strike="noStrike" spc="-1">
                <a:solidFill>
                  <a:schemeClr val="accent1"/>
                </a:solidFill>
                <a:latin typeface="Titillium Web"/>
                <a:ea typeface="Titillium Web"/>
              </a:rPr>
              <a:t>xx%</a:t>
            </a:r>
            <a:endParaRPr lang="fr-FR" sz="4500" b="0" strike="noStrike" spc="-1">
              <a:solidFill>
                <a:schemeClr val="dk1"/>
              </a:solidFill>
              <a:latin typeface="Arial"/>
            </a:endParaRPr>
          </a:p>
        </p:txBody>
      </p:sp>
      <p:sp>
        <p:nvSpPr>
          <p:cNvPr id="110" name="Google Shape;224;p23"/>
          <p:cNvSpPr/>
          <p:nvPr/>
        </p:nvSpPr>
        <p:spPr>
          <a:xfrm rot="16200000" flipH="1">
            <a:off x="641520" y="4142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1" name="Google Shape;225;p23"/>
          <p:cNvGrpSpPr/>
          <p:nvPr/>
        </p:nvGrpSpPr>
        <p:grpSpPr>
          <a:xfrm>
            <a:off x="0" y="0"/>
            <a:ext cx="712800" cy="712800"/>
            <a:chOff x="0" y="0"/>
            <a:chExt cx="712800" cy="712800"/>
          </a:xfrm>
        </p:grpSpPr>
        <p:sp>
          <p:nvSpPr>
            <p:cNvPr id="112" name="Google Shape;226;p23"/>
            <p:cNvSpPr/>
            <p:nvPr/>
          </p:nvSpPr>
          <p:spPr>
            <a:xfrm flipV="1">
              <a:off x="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227;p23"/>
            <p:cNvSpPr/>
            <p:nvPr/>
          </p:nvSpPr>
          <p:spPr>
            <a:xfrm flipV="1">
              <a:off x="238320" y="23724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4" name="Google Shape;228;p23"/>
          <p:cNvSpPr/>
          <p:nvPr/>
        </p:nvSpPr>
        <p:spPr>
          <a:xfrm rot="16200000" flipH="1">
            <a:off x="8142480" y="-641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5" name="Google Shape;229;p23"/>
          <p:cNvGrpSpPr/>
          <p:nvPr/>
        </p:nvGrpSpPr>
        <p:grpSpPr>
          <a:xfrm>
            <a:off x="8430840" y="4430520"/>
            <a:ext cx="712800" cy="712800"/>
            <a:chOff x="8430840" y="4430520"/>
            <a:chExt cx="712800" cy="712800"/>
          </a:xfrm>
        </p:grpSpPr>
        <p:sp>
          <p:nvSpPr>
            <p:cNvPr id="116" name="Google Shape;230;p23"/>
            <p:cNvSpPr/>
            <p:nvPr/>
          </p:nvSpPr>
          <p:spPr>
            <a:xfrm flipV="1">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231;p23"/>
            <p:cNvSpPr/>
            <p:nvPr/>
          </p:nvSpPr>
          <p:spPr>
            <a:xfrm flipV="1">
              <a:off x="8668800" y="46677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1957320" y="1891080"/>
            <a:ext cx="1371240" cy="365400"/>
          </a:xfrm>
          <a:prstGeom prst="rect">
            <a:avLst/>
          </a:prstGeom>
          <a:noFill/>
          <a:ln w="0">
            <a:noFill/>
          </a:ln>
        </p:spPr>
        <p:txBody>
          <a:bodyPr lIns="91440" tIns="91440" rIns="91440" bIns="91440" anchor="ctr">
            <a:noAutofit/>
          </a:bodyPr>
          <a:lstStyle/>
          <a:p>
            <a:pPr indent="0" algn="ctr">
              <a:lnSpc>
                <a:spcPct val="100000"/>
              </a:lnSpc>
              <a:buNone/>
            </a:pPr>
            <a:r>
              <a:rPr lang="fr-FR" sz="2400" b="1" strike="noStrike" spc="-1">
                <a:solidFill>
                  <a:schemeClr val="dk1"/>
                </a:solidFill>
                <a:latin typeface="Titillium Web"/>
                <a:ea typeface="Titillium Web"/>
              </a:rPr>
              <a:t>xx%</a:t>
            </a:r>
            <a:endParaRPr lang="fr-FR" sz="2400" b="0" strike="noStrike" spc="-1">
              <a:solidFill>
                <a:schemeClr val="dk1"/>
              </a:solidFill>
              <a:latin typeface="Arial"/>
            </a:endParaRPr>
          </a:p>
        </p:txBody>
      </p:sp>
      <p:sp>
        <p:nvSpPr>
          <p:cNvPr id="119" name="PlaceHolder 2"/>
          <p:cNvSpPr>
            <a:spLocks noGrp="1"/>
          </p:cNvSpPr>
          <p:nvPr>
            <p:ph type="title"/>
          </p:nvPr>
        </p:nvSpPr>
        <p:spPr>
          <a:xfrm>
            <a:off x="5815080" y="1891080"/>
            <a:ext cx="1371240" cy="365400"/>
          </a:xfrm>
          <a:prstGeom prst="rect">
            <a:avLst/>
          </a:prstGeom>
          <a:noFill/>
          <a:ln w="0">
            <a:noFill/>
          </a:ln>
        </p:spPr>
        <p:txBody>
          <a:bodyPr lIns="91440" tIns="91440" rIns="91440" bIns="91440" anchor="ctr">
            <a:noAutofit/>
          </a:bodyPr>
          <a:lstStyle/>
          <a:p>
            <a:pPr indent="0" algn="ctr">
              <a:lnSpc>
                <a:spcPct val="100000"/>
              </a:lnSpc>
              <a:buNone/>
            </a:pPr>
            <a:r>
              <a:rPr lang="fr-FR" sz="2400" b="1" strike="noStrike" spc="-1">
                <a:solidFill>
                  <a:schemeClr val="dk1"/>
                </a:solidFill>
                <a:latin typeface="Titillium Web"/>
                <a:ea typeface="Titillium Web"/>
              </a:rPr>
              <a:t>xx%</a:t>
            </a:r>
            <a:endParaRPr lang="fr-FR" sz="2400" b="0" strike="noStrike" spc="-1">
              <a:solidFill>
                <a:schemeClr val="dk1"/>
              </a:solidFill>
              <a:latin typeface="Arial"/>
            </a:endParaRPr>
          </a:p>
        </p:txBody>
      </p:sp>
      <p:sp>
        <p:nvSpPr>
          <p:cNvPr id="120" name="PlaceHolder 3"/>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121" name="Google Shape;240;p24"/>
          <p:cNvSpPr/>
          <p:nvPr/>
        </p:nvSpPr>
        <p:spPr>
          <a:xfrm rot="5400000" flipH="1">
            <a:off x="64116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2" name="Google Shape;241;p24"/>
          <p:cNvGrpSpPr/>
          <p:nvPr/>
        </p:nvGrpSpPr>
        <p:grpSpPr>
          <a:xfrm>
            <a:off x="8430840" y="4430520"/>
            <a:ext cx="712800" cy="712800"/>
            <a:chOff x="8430840" y="4430520"/>
            <a:chExt cx="712800" cy="712800"/>
          </a:xfrm>
        </p:grpSpPr>
        <p:sp>
          <p:nvSpPr>
            <p:cNvPr id="123" name="Google Shape;242;p24"/>
            <p:cNvSpPr/>
            <p:nvPr/>
          </p:nvSpPr>
          <p:spPr>
            <a:xfrm flipH="1">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 name="Google Shape;243;p24"/>
            <p:cNvSpPr/>
            <p:nvPr/>
          </p:nvSpPr>
          <p:spPr>
            <a:xfrm flipH="1">
              <a:off x="866808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2424600" y="551160"/>
            <a:ext cx="4294440" cy="1092960"/>
          </a:xfrm>
          <a:prstGeom prst="rect">
            <a:avLst/>
          </a:prstGeom>
          <a:solidFill>
            <a:schemeClr val="lt2"/>
          </a:solidFill>
          <a:ln w="0">
            <a:noFill/>
          </a:ln>
        </p:spPr>
        <p:txBody>
          <a:bodyPr lIns="91440" tIns="91440" rIns="91440" bIns="91440" anchor="ctr">
            <a:noAutofit/>
          </a:bodyPr>
          <a:lstStyle/>
          <a:p>
            <a:pPr indent="0">
              <a:buNone/>
            </a:pPr>
            <a:r>
              <a:rPr lang="fr-FR" sz="7500" b="0" strike="noStrike" spc="-1">
                <a:solidFill>
                  <a:schemeClr val="dk1"/>
                </a:solidFill>
                <a:latin typeface="Arial"/>
              </a:rPr>
              <a:t>Click to edit the title text format</a:t>
            </a:r>
          </a:p>
        </p:txBody>
      </p:sp>
      <p:sp>
        <p:nvSpPr>
          <p:cNvPr id="126" name="Google Shape;247;p25"/>
          <p:cNvSpPr/>
          <p:nvPr/>
        </p:nvSpPr>
        <p:spPr>
          <a:xfrm>
            <a:off x="2720160" y="3446640"/>
            <a:ext cx="3703320" cy="73116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r>
              <a:rPr lang="en" sz="1300" b="0" strike="noStrike" spc="-1">
                <a:solidFill>
                  <a:schemeClr val="dk1"/>
                </a:solidFill>
                <a:latin typeface="Chivo"/>
                <a:ea typeface="Chivo"/>
              </a:rPr>
              <a:t>CREDITS: This presentation template was created by </a:t>
            </a:r>
            <a:r>
              <a:rPr lang="en" sz="1300" b="1" u="sng" strike="noStrike" spc="-1">
                <a:solidFill>
                  <a:schemeClr val="dk1"/>
                </a:solidFill>
                <a:uFillTx/>
                <a:latin typeface="Chivo"/>
                <a:ea typeface="Chivo"/>
                <a:hlinkClick r:id="rId3"/>
              </a:rPr>
              <a:t>Slidesgo</a:t>
            </a:r>
            <a:r>
              <a:rPr lang="en" sz="1300" b="0" strike="noStrike" spc="-1">
                <a:solidFill>
                  <a:schemeClr val="dk1"/>
                </a:solidFill>
                <a:latin typeface="Chivo"/>
                <a:ea typeface="Chivo"/>
              </a:rPr>
              <a:t>, including icons by </a:t>
            </a:r>
            <a:r>
              <a:rPr lang="en" sz="1300" b="1" u="sng" strike="noStrike" spc="-1">
                <a:solidFill>
                  <a:schemeClr val="dk1"/>
                </a:solidFill>
                <a:uFillTx/>
                <a:latin typeface="Chivo"/>
                <a:ea typeface="Chivo"/>
                <a:hlinkClick r:id="rId4"/>
              </a:rPr>
              <a:t>Flaticon</a:t>
            </a:r>
            <a:r>
              <a:rPr lang="en" sz="1300" b="0" strike="noStrike" spc="-1">
                <a:solidFill>
                  <a:schemeClr val="dk1"/>
                </a:solidFill>
                <a:latin typeface="Chivo"/>
                <a:ea typeface="Chivo"/>
              </a:rPr>
              <a:t>, infographics &amp; images by </a:t>
            </a:r>
            <a:r>
              <a:rPr lang="en" sz="1300" b="1" u="sng" strike="noStrike" spc="-1">
                <a:solidFill>
                  <a:schemeClr val="dk1"/>
                </a:solidFill>
                <a:uFillTx/>
                <a:latin typeface="Chivo"/>
                <a:ea typeface="Chivo"/>
                <a:hlinkClick r:id="rId5"/>
              </a:rPr>
              <a:t>Freepik</a:t>
            </a:r>
            <a:endParaRPr lang="en-US" sz="1300" b="0" strike="noStrike" spc="-1">
              <a:solidFill>
                <a:srgbClr val="000000"/>
              </a:solidFill>
              <a:latin typeface="OpenSymbol"/>
            </a:endParaRPr>
          </a:p>
        </p:txBody>
      </p:sp>
      <p:sp>
        <p:nvSpPr>
          <p:cNvPr id="127" name="Google Shape;248;p25"/>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8" name="Google Shape;249;p25"/>
          <p:cNvGrpSpPr/>
          <p:nvPr/>
        </p:nvGrpSpPr>
        <p:grpSpPr>
          <a:xfrm>
            <a:off x="8430840" y="0"/>
            <a:ext cx="712800" cy="712800"/>
            <a:chOff x="8430840" y="0"/>
            <a:chExt cx="712800" cy="712800"/>
          </a:xfrm>
        </p:grpSpPr>
        <p:sp>
          <p:nvSpPr>
            <p:cNvPr id="129" name="Google Shape;250;p25"/>
            <p:cNvSpPr/>
            <p:nvPr/>
          </p:nvSpPr>
          <p:spPr>
            <a:xfrm>
              <a:off x="843084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251;p25"/>
            <p:cNvSpPr/>
            <p:nvPr/>
          </p:nvSpPr>
          <p:spPr>
            <a:xfrm>
              <a:off x="86688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1" name="Google Shape;252;p25"/>
          <p:cNvSpPr/>
          <p:nvPr/>
        </p:nvSpPr>
        <p:spPr>
          <a:xfrm rot="16200000">
            <a:off x="64188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2" name="Google Shape;253;p25"/>
          <p:cNvGrpSpPr/>
          <p:nvPr/>
        </p:nvGrpSpPr>
        <p:grpSpPr>
          <a:xfrm>
            <a:off x="0" y="4430520"/>
            <a:ext cx="712800" cy="712800"/>
            <a:chOff x="0" y="4430520"/>
            <a:chExt cx="712800" cy="712800"/>
          </a:xfrm>
        </p:grpSpPr>
        <p:sp>
          <p:nvSpPr>
            <p:cNvPr id="133" name="Google Shape;254;p25"/>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255;p25"/>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36" name="Google Shape;257;p26"/>
          <p:cNvSpPr/>
          <p:nvPr/>
        </p:nvSpPr>
        <p:spPr>
          <a:xfrm rot="16200000">
            <a:off x="64188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 name="Google Shape;258;p26"/>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8" name="Google Shape;259;p26"/>
          <p:cNvGrpSpPr/>
          <p:nvPr/>
        </p:nvGrpSpPr>
        <p:grpSpPr>
          <a:xfrm>
            <a:off x="0" y="4430520"/>
            <a:ext cx="712800" cy="712800"/>
            <a:chOff x="0" y="4430520"/>
            <a:chExt cx="712800" cy="712800"/>
          </a:xfrm>
        </p:grpSpPr>
        <p:sp>
          <p:nvSpPr>
            <p:cNvPr id="139" name="Google Shape;260;p26"/>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261;p26"/>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1" name="Google Shape;262;p26"/>
          <p:cNvGrpSpPr/>
          <p:nvPr/>
        </p:nvGrpSpPr>
        <p:grpSpPr>
          <a:xfrm>
            <a:off x="8430840" y="0"/>
            <a:ext cx="712800" cy="712800"/>
            <a:chOff x="8430840" y="0"/>
            <a:chExt cx="712800" cy="712800"/>
          </a:xfrm>
        </p:grpSpPr>
        <p:sp>
          <p:nvSpPr>
            <p:cNvPr id="142" name="Google Shape;263;p26"/>
            <p:cNvSpPr/>
            <p:nvPr/>
          </p:nvSpPr>
          <p:spPr>
            <a:xfrm>
              <a:off x="843084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264;p26"/>
            <p:cNvSpPr/>
            <p:nvPr/>
          </p:nvSpPr>
          <p:spPr>
            <a:xfrm>
              <a:off x="86688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44" name="Google Shape;266;p27"/>
          <p:cNvSpPr/>
          <p:nvPr/>
        </p:nvSpPr>
        <p:spPr>
          <a:xfrm rot="16200000" flipH="1">
            <a:off x="641880" y="4142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 name="Google Shape;267;p27"/>
          <p:cNvSpPr/>
          <p:nvPr/>
        </p:nvSpPr>
        <p:spPr>
          <a:xfrm rot="16200000" flipH="1">
            <a:off x="8142480" y="-641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6" name="Google Shape;268;p27"/>
          <p:cNvGrpSpPr/>
          <p:nvPr/>
        </p:nvGrpSpPr>
        <p:grpSpPr>
          <a:xfrm>
            <a:off x="0" y="0"/>
            <a:ext cx="712800" cy="712800"/>
            <a:chOff x="0" y="0"/>
            <a:chExt cx="712800" cy="712800"/>
          </a:xfrm>
        </p:grpSpPr>
        <p:sp>
          <p:nvSpPr>
            <p:cNvPr id="147" name="Google Shape;269;p27"/>
            <p:cNvSpPr/>
            <p:nvPr/>
          </p:nvSpPr>
          <p:spPr>
            <a:xfrm flipV="1">
              <a:off x="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270;p27"/>
            <p:cNvSpPr/>
            <p:nvPr/>
          </p:nvSpPr>
          <p:spPr>
            <a:xfrm flipV="1">
              <a:off x="238320" y="23724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9" name="Google Shape;271;p27"/>
          <p:cNvGrpSpPr/>
          <p:nvPr/>
        </p:nvGrpSpPr>
        <p:grpSpPr>
          <a:xfrm>
            <a:off x="8430840" y="4430520"/>
            <a:ext cx="712800" cy="712800"/>
            <a:chOff x="8430840" y="4430520"/>
            <a:chExt cx="712800" cy="712800"/>
          </a:xfrm>
        </p:grpSpPr>
        <p:sp>
          <p:nvSpPr>
            <p:cNvPr id="150" name="Google Shape;272;p27"/>
            <p:cNvSpPr/>
            <p:nvPr/>
          </p:nvSpPr>
          <p:spPr>
            <a:xfrm flipV="1">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273;p27"/>
            <p:cNvSpPr/>
            <p:nvPr/>
          </p:nvSpPr>
          <p:spPr>
            <a:xfrm flipV="1">
              <a:off x="8668800" y="46677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1483200" y="1524600"/>
            <a:ext cx="6177240" cy="138060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12000" b="1" strike="noStrike" spc="-1">
                <a:solidFill>
                  <a:schemeClr val="accent1"/>
                </a:solidFill>
                <a:latin typeface="Titillium Web"/>
                <a:ea typeface="Titillium Web"/>
              </a:rPr>
              <a:t>xx%</a:t>
            </a:r>
            <a:endParaRPr lang="fr-FR" sz="12000" b="0" strike="noStrike" spc="-1">
              <a:solidFill>
                <a:schemeClr val="dk1"/>
              </a:solidFill>
              <a:latin typeface="Arial"/>
            </a:endParaRPr>
          </a:p>
        </p:txBody>
      </p:sp>
      <p:sp>
        <p:nvSpPr>
          <p:cNvPr id="13" name="Google Shape;98;p11"/>
          <p:cNvSpPr/>
          <p:nvPr/>
        </p:nvSpPr>
        <p:spPr>
          <a:xfrm rot="16200000">
            <a:off x="64188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99;p11"/>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 name="Google Shape;100;p11"/>
          <p:cNvGrpSpPr/>
          <p:nvPr/>
        </p:nvGrpSpPr>
        <p:grpSpPr>
          <a:xfrm>
            <a:off x="0" y="4430520"/>
            <a:ext cx="712800" cy="712800"/>
            <a:chOff x="0" y="4430520"/>
            <a:chExt cx="712800" cy="712800"/>
          </a:xfrm>
        </p:grpSpPr>
        <p:sp>
          <p:nvSpPr>
            <p:cNvPr id="16" name="Google Shape;101;p11"/>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Google Shape;102;p11"/>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 name="Google Shape;103;p11"/>
          <p:cNvGrpSpPr/>
          <p:nvPr/>
        </p:nvGrpSpPr>
        <p:grpSpPr>
          <a:xfrm>
            <a:off x="8430840" y="0"/>
            <a:ext cx="712800" cy="712800"/>
            <a:chOff x="8430840" y="0"/>
            <a:chExt cx="712800" cy="712800"/>
          </a:xfrm>
        </p:grpSpPr>
        <p:sp>
          <p:nvSpPr>
            <p:cNvPr id="19" name="Google Shape;104;p11"/>
            <p:cNvSpPr/>
            <p:nvPr/>
          </p:nvSpPr>
          <p:spPr>
            <a:xfrm>
              <a:off x="843084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105;p11"/>
            <p:cNvSpPr/>
            <p:nvPr/>
          </p:nvSpPr>
          <p:spPr>
            <a:xfrm>
              <a:off x="86688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153" name="PlaceHolder 2"/>
          <p:cNvSpPr>
            <a:spLocks noGrp="1"/>
          </p:cNvSpPr>
          <p:nvPr>
            <p:ph type="body"/>
          </p:nvPr>
        </p:nvSpPr>
        <p:spPr>
          <a:xfrm>
            <a:off x="716760" y="1127880"/>
            <a:ext cx="7703640" cy="54828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154" name="Google Shape;34;p4"/>
          <p:cNvSpPr/>
          <p:nvPr/>
        </p:nvSpPr>
        <p:spPr>
          <a:xfrm rot="10800000">
            <a:off x="360" y="350100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5" name="Google Shape;35;p4"/>
          <p:cNvGrpSpPr/>
          <p:nvPr/>
        </p:nvGrpSpPr>
        <p:grpSpPr>
          <a:xfrm>
            <a:off x="8430840" y="4430520"/>
            <a:ext cx="712800" cy="712800"/>
            <a:chOff x="8430840" y="4430520"/>
            <a:chExt cx="712800" cy="712800"/>
          </a:xfrm>
        </p:grpSpPr>
        <p:sp>
          <p:nvSpPr>
            <p:cNvPr id="156" name="Google Shape;36;p4"/>
            <p:cNvSpPr/>
            <p:nvPr/>
          </p:nvSpPr>
          <p:spPr>
            <a:xfrm>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 name="Google Shape;37;p4"/>
            <p:cNvSpPr/>
            <p:nvPr/>
          </p:nvSpPr>
          <p:spPr>
            <a:xfrm>
              <a:off x="866880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60" name="PlaceHolder 1"/>
          <p:cNvSpPr>
            <a:spLocks noGrp="1"/>
          </p:cNvSpPr>
          <p:nvPr>
            <p:ph type="title"/>
          </p:nvPr>
        </p:nvSpPr>
        <p:spPr>
          <a:xfrm>
            <a:off x="2515680" y="1240200"/>
            <a:ext cx="527040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161" name="PlaceHolder 2"/>
          <p:cNvSpPr>
            <a:spLocks noGrp="1"/>
          </p:cNvSpPr>
          <p:nvPr>
            <p:ph type="title"/>
          </p:nvPr>
        </p:nvSpPr>
        <p:spPr>
          <a:xfrm>
            <a:off x="2515680" y="2985480"/>
            <a:ext cx="527040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162" name="Google Shape;43;p5"/>
          <p:cNvSpPr/>
          <p:nvPr/>
        </p:nvSpPr>
        <p:spPr>
          <a:xfrm>
            <a:off x="7114320" y="4747680"/>
            <a:ext cx="111600" cy="47880"/>
          </a:xfrm>
          <a:custGeom>
            <a:avLst/>
            <a:gdLst>
              <a:gd name="textAreaLeft" fmla="*/ 0 w 111600"/>
              <a:gd name="textAreaRight" fmla="*/ 111960 w 111600"/>
              <a:gd name="textAreaTop" fmla="*/ 0 h 47880"/>
              <a:gd name="textAreaBottom" fmla="*/ 48240 h 47880"/>
            </a:gdLst>
            <a:ahLst/>
            <a:cxnLst/>
            <a:rect l="textAreaLeft" t="textAreaTop" r="textAreaRight" b="textAreaBottom"/>
            <a:pathLst>
              <a:path w="2966" h="1277" fill="none">
                <a:moveTo>
                  <a:pt x="0" y="19"/>
                </a:moveTo>
                <a:lnTo>
                  <a:pt x="0" y="19"/>
                </a:lnTo>
                <a:lnTo>
                  <a:pt x="0" y="19"/>
                </a:lnTo>
                <a:lnTo>
                  <a:pt x="601" y="0"/>
                </a:lnTo>
                <a:lnTo>
                  <a:pt x="601" y="0"/>
                </a:lnTo>
                <a:lnTo>
                  <a:pt x="1220" y="19"/>
                </a:lnTo>
                <a:lnTo>
                  <a:pt x="1802" y="75"/>
                </a:lnTo>
                <a:lnTo>
                  <a:pt x="1802" y="75"/>
                </a:lnTo>
                <a:lnTo>
                  <a:pt x="2121" y="113"/>
                </a:lnTo>
                <a:lnTo>
                  <a:pt x="2308" y="150"/>
                </a:lnTo>
                <a:lnTo>
                  <a:pt x="2496" y="188"/>
                </a:lnTo>
                <a:lnTo>
                  <a:pt x="2684" y="263"/>
                </a:lnTo>
                <a:lnTo>
                  <a:pt x="2759" y="319"/>
                </a:lnTo>
                <a:lnTo>
                  <a:pt x="2834" y="376"/>
                </a:lnTo>
                <a:lnTo>
                  <a:pt x="2890" y="432"/>
                </a:lnTo>
                <a:lnTo>
                  <a:pt x="2928" y="507"/>
                </a:lnTo>
                <a:lnTo>
                  <a:pt x="2946" y="582"/>
                </a:lnTo>
                <a:lnTo>
                  <a:pt x="2965" y="676"/>
                </a:lnTo>
                <a:lnTo>
                  <a:pt x="2965" y="676"/>
                </a:lnTo>
                <a:lnTo>
                  <a:pt x="2965" y="770"/>
                </a:lnTo>
                <a:lnTo>
                  <a:pt x="2928" y="864"/>
                </a:lnTo>
                <a:lnTo>
                  <a:pt x="2890" y="976"/>
                </a:lnTo>
                <a:lnTo>
                  <a:pt x="2834" y="1089"/>
                </a:lnTo>
                <a:lnTo>
                  <a:pt x="2834" y="1089"/>
                </a:lnTo>
                <a:lnTo>
                  <a:pt x="2796" y="1126"/>
                </a:lnTo>
                <a:lnTo>
                  <a:pt x="2740" y="1183"/>
                </a:lnTo>
                <a:lnTo>
                  <a:pt x="2665" y="1201"/>
                </a:lnTo>
                <a:lnTo>
                  <a:pt x="2590" y="1239"/>
                </a:lnTo>
                <a:lnTo>
                  <a:pt x="2402" y="1258"/>
                </a:lnTo>
                <a:lnTo>
                  <a:pt x="2177" y="1276"/>
                </a:lnTo>
                <a:lnTo>
                  <a:pt x="2177" y="1276"/>
                </a:lnTo>
                <a:lnTo>
                  <a:pt x="1896" y="1258"/>
                </a:lnTo>
                <a:lnTo>
                  <a:pt x="1614" y="1220"/>
                </a:lnTo>
                <a:lnTo>
                  <a:pt x="1389" y="1183"/>
                </a:lnTo>
                <a:lnTo>
                  <a:pt x="1220" y="1145"/>
                </a:lnTo>
                <a:lnTo>
                  <a:pt x="1220" y="1145"/>
                </a:lnTo>
                <a:lnTo>
                  <a:pt x="976" y="1051"/>
                </a:lnTo>
                <a:lnTo>
                  <a:pt x="770" y="939"/>
                </a:lnTo>
                <a:lnTo>
                  <a:pt x="601" y="826"/>
                </a:lnTo>
                <a:lnTo>
                  <a:pt x="432" y="676"/>
                </a:lnTo>
                <a:lnTo>
                  <a:pt x="301" y="526"/>
                </a:lnTo>
                <a:lnTo>
                  <a:pt x="169" y="376"/>
                </a:lnTo>
                <a:lnTo>
                  <a:pt x="75" y="207"/>
                </a:lnTo>
                <a:lnTo>
                  <a:pt x="0" y="19"/>
                </a:lnTo>
                <a:lnTo>
                  <a:pt x="0" y="19"/>
                </a:lnTo>
              </a:path>
            </a:pathLst>
          </a:custGeom>
          <a:solidFill>
            <a:schemeClr val="accent3"/>
          </a:solidFill>
          <a:ln w="0">
            <a:noFill/>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4;p5"/>
          <p:cNvSpPr/>
          <p:nvPr/>
        </p:nvSpPr>
        <p:spPr>
          <a:xfrm>
            <a:off x="6344280" y="4890600"/>
            <a:ext cx="21600" cy="66240"/>
          </a:xfrm>
          <a:custGeom>
            <a:avLst/>
            <a:gdLst>
              <a:gd name="textAreaLeft" fmla="*/ 0 w 21600"/>
              <a:gd name="textAreaRight" fmla="*/ 21960 w 21600"/>
              <a:gd name="textAreaTop" fmla="*/ 0 h 66240"/>
              <a:gd name="textAreaBottom" fmla="*/ 66600 h 66240"/>
            </a:gdLst>
            <a:ahLst/>
            <a:cxnLst/>
            <a:rect l="textAreaLeft" t="textAreaTop" r="textAreaRight" b="textAreaBottom"/>
            <a:pathLst>
              <a:path w="583" h="1765" fill="none">
                <a:moveTo>
                  <a:pt x="1" y="1765"/>
                </a:moveTo>
                <a:lnTo>
                  <a:pt x="1" y="1765"/>
                </a:lnTo>
                <a:lnTo>
                  <a:pt x="1" y="1521"/>
                </a:lnTo>
                <a:lnTo>
                  <a:pt x="1" y="1277"/>
                </a:lnTo>
                <a:lnTo>
                  <a:pt x="39" y="1052"/>
                </a:lnTo>
                <a:lnTo>
                  <a:pt x="95" y="808"/>
                </a:lnTo>
                <a:lnTo>
                  <a:pt x="170" y="583"/>
                </a:lnTo>
                <a:lnTo>
                  <a:pt x="264" y="376"/>
                </a:lnTo>
                <a:lnTo>
                  <a:pt x="414" y="170"/>
                </a:lnTo>
                <a:lnTo>
                  <a:pt x="583" y="1"/>
                </a:lnTo>
                <a:lnTo>
                  <a:pt x="583" y="1"/>
                </a:lnTo>
                <a:lnTo>
                  <a:pt x="470" y="170"/>
                </a:lnTo>
                <a:lnTo>
                  <a:pt x="376" y="339"/>
                </a:lnTo>
                <a:lnTo>
                  <a:pt x="282" y="508"/>
                </a:lnTo>
                <a:lnTo>
                  <a:pt x="207" y="695"/>
                </a:lnTo>
                <a:lnTo>
                  <a:pt x="95" y="1052"/>
                </a:lnTo>
                <a:lnTo>
                  <a:pt x="39" y="1389"/>
                </a:lnTo>
                <a:lnTo>
                  <a:pt x="39" y="1389"/>
                </a:lnTo>
                <a:lnTo>
                  <a:pt x="20" y="1577"/>
                </a:lnTo>
                <a:lnTo>
                  <a:pt x="1" y="1765"/>
                </a:lnTo>
              </a:path>
            </a:pathLst>
          </a:custGeom>
          <a:solidFill>
            <a:schemeClr val="accent3"/>
          </a:solidFill>
          <a:ln w="0">
            <a:noFill/>
          </a:ln>
        </p:spPr>
        <p:style>
          <a:lnRef idx="0">
            <a:scrgbClr r="0" g="0" b="0"/>
          </a:lnRef>
          <a:fillRef idx="0">
            <a:scrgbClr r="0" g="0" b="0"/>
          </a:fillRef>
          <a:effectRef idx="0">
            <a:scrgbClr r="0" g="0" b="0"/>
          </a:effectRef>
          <a:fontRef idx="minor"/>
        </p:style>
        <p:txBody>
          <a:bodyPr tIns="33120" bIns="33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4" name="Google Shape;45;p5"/>
          <p:cNvGrpSpPr/>
          <p:nvPr/>
        </p:nvGrpSpPr>
        <p:grpSpPr>
          <a:xfrm>
            <a:off x="8430840" y="4430520"/>
            <a:ext cx="712800" cy="712800"/>
            <a:chOff x="8430840" y="4430520"/>
            <a:chExt cx="712800" cy="712800"/>
          </a:xfrm>
        </p:grpSpPr>
        <p:sp>
          <p:nvSpPr>
            <p:cNvPr id="165" name="Google Shape;46;p5"/>
            <p:cNvSpPr/>
            <p:nvPr/>
          </p:nvSpPr>
          <p:spPr>
            <a:xfrm>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 name="Google Shape;47;p5"/>
            <p:cNvSpPr/>
            <p:nvPr/>
          </p:nvSpPr>
          <p:spPr>
            <a:xfrm>
              <a:off x="866880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7" name="Google Shape;48;p5"/>
          <p:cNvGrpSpPr/>
          <p:nvPr/>
        </p:nvGrpSpPr>
        <p:grpSpPr>
          <a:xfrm>
            <a:off x="8430840" y="0"/>
            <a:ext cx="712800" cy="712800"/>
            <a:chOff x="8430840" y="0"/>
            <a:chExt cx="712800" cy="712800"/>
          </a:xfrm>
        </p:grpSpPr>
        <p:sp>
          <p:nvSpPr>
            <p:cNvPr id="168" name="Google Shape;49;p5"/>
            <p:cNvSpPr/>
            <p:nvPr/>
          </p:nvSpPr>
          <p:spPr>
            <a:xfrm>
              <a:off x="843084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 name="Google Shape;50;p5"/>
            <p:cNvSpPr/>
            <p:nvPr/>
          </p:nvSpPr>
          <p:spPr>
            <a:xfrm>
              <a:off x="86688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0" name="Google Shape;51;p5"/>
          <p:cNvGrpSpPr/>
          <p:nvPr/>
        </p:nvGrpSpPr>
        <p:grpSpPr>
          <a:xfrm>
            <a:off x="0" y="4430520"/>
            <a:ext cx="712800" cy="712800"/>
            <a:chOff x="0" y="4430520"/>
            <a:chExt cx="712800" cy="712800"/>
          </a:xfrm>
        </p:grpSpPr>
        <p:sp>
          <p:nvSpPr>
            <p:cNvPr id="171" name="Google Shape;52;p5"/>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 name="Google Shape;53;p5"/>
            <p:cNvSpPr/>
            <p:nvPr/>
          </p:nvSpPr>
          <p:spPr>
            <a:xfrm>
              <a:off x="23796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3" name="Google Shape;54;p5"/>
          <p:cNvGrpSpPr/>
          <p:nvPr/>
        </p:nvGrpSpPr>
        <p:grpSpPr>
          <a:xfrm>
            <a:off x="0" y="0"/>
            <a:ext cx="712800" cy="712800"/>
            <a:chOff x="0" y="0"/>
            <a:chExt cx="712800" cy="712800"/>
          </a:xfrm>
        </p:grpSpPr>
        <p:sp>
          <p:nvSpPr>
            <p:cNvPr id="174" name="Google Shape;55;p5"/>
            <p:cNvSpPr/>
            <p:nvPr/>
          </p:nvSpPr>
          <p:spPr>
            <a:xfrm>
              <a:off x="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56;p5"/>
            <p:cNvSpPr/>
            <p:nvPr/>
          </p:nvSpPr>
          <p:spPr>
            <a:xfrm>
              <a:off x="23796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180" name="Google Shape;59;p6"/>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81" name="Google Shape;60;p6"/>
          <p:cNvGrpSpPr/>
          <p:nvPr/>
        </p:nvGrpSpPr>
        <p:grpSpPr>
          <a:xfrm>
            <a:off x="0" y="4430520"/>
            <a:ext cx="712800" cy="712800"/>
            <a:chOff x="0" y="4430520"/>
            <a:chExt cx="712800" cy="712800"/>
          </a:xfrm>
        </p:grpSpPr>
        <p:sp>
          <p:nvSpPr>
            <p:cNvPr id="182" name="Google Shape;61;p6"/>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62;p6"/>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85" name="PlaceHolder 1"/>
          <p:cNvSpPr>
            <a:spLocks noGrp="1"/>
          </p:cNvSpPr>
          <p:nvPr>
            <p:ph type="body"/>
          </p:nvPr>
        </p:nvSpPr>
        <p:spPr>
          <a:xfrm>
            <a:off x="789840" y="1746000"/>
            <a:ext cx="4528800" cy="219420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186" name="PlaceHolder 2"/>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187" name="Google Shape;66;p7"/>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88" name="Google Shape;67;p7"/>
          <p:cNvGrpSpPr/>
          <p:nvPr/>
        </p:nvGrpSpPr>
        <p:grpSpPr>
          <a:xfrm>
            <a:off x="0" y="4430520"/>
            <a:ext cx="712800" cy="712800"/>
            <a:chOff x="0" y="4430520"/>
            <a:chExt cx="712800" cy="712800"/>
          </a:xfrm>
        </p:grpSpPr>
        <p:sp>
          <p:nvSpPr>
            <p:cNvPr id="189" name="Google Shape;68;p7"/>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69;p7"/>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1507320" y="1392840"/>
            <a:ext cx="6129000" cy="2357280"/>
          </a:xfrm>
          <a:prstGeom prst="rect">
            <a:avLst/>
          </a:prstGeom>
          <a:solidFill>
            <a:schemeClr val="lt2"/>
          </a:solidFill>
          <a:ln w="0">
            <a:noFill/>
          </a:ln>
        </p:spPr>
        <p:txBody>
          <a:bodyPr lIns="91440" tIns="91440" rIns="91440" bIns="91440" anchor="ctr">
            <a:noAutofit/>
          </a:bodyPr>
          <a:lstStyle/>
          <a:p>
            <a:pPr indent="0">
              <a:buNone/>
            </a:pPr>
            <a:r>
              <a:rPr lang="fr-FR" sz="10000" b="0" strike="noStrike" spc="-1">
                <a:solidFill>
                  <a:schemeClr val="dk1"/>
                </a:solidFill>
                <a:latin typeface="Arial"/>
              </a:rPr>
              <a:t>Click to edit the title text format</a:t>
            </a:r>
          </a:p>
        </p:txBody>
      </p:sp>
      <p:sp>
        <p:nvSpPr>
          <p:cNvPr id="192" name="Google Shape;72;p8"/>
          <p:cNvSpPr/>
          <p:nvPr/>
        </p:nvSpPr>
        <p:spPr>
          <a:xfrm rot="16200000">
            <a:off x="64188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73;p8"/>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4" name="Google Shape;74;p8"/>
          <p:cNvGrpSpPr/>
          <p:nvPr/>
        </p:nvGrpSpPr>
        <p:grpSpPr>
          <a:xfrm>
            <a:off x="0" y="4430520"/>
            <a:ext cx="712800" cy="712800"/>
            <a:chOff x="0" y="4430520"/>
            <a:chExt cx="712800" cy="712800"/>
          </a:xfrm>
        </p:grpSpPr>
        <p:sp>
          <p:nvSpPr>
            <p:cNvPr id="195" name="Google Shape;75;p8"/>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 name="Google Shape;76;p8"/>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7" name="Google Shape;77;p8"/>
          <p:cNvGrpSpPr/>
          <p:nvPr/>
        </p:nvGrpSpPr>
        <p:grpSpPr>
          <a:xfrm>
            <a:off x="8430840" y="0"/>
            <a:ext cx="712800" cy="712800"/>
            <a:chOff x="8430840" y="0"/>
            <a:chExt cx="712800" cy="712800"/>
          </a:xfrm>
        </p:grpSpPr>
        <p:sp>
          <p:nvSpPr>
            <p:cNvPr id="198" name="Google Shape;78;p8"/>
            <p:cNvSpPr/>
            <p:nvPr/>
          </p:nvSpPr>
          <p:spPr>
            <a:xfrm>
              <a:off x="843084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 name="Google Shape;79;p8"/>
            <p:cNvSpPr/>
            <p:nvPr/>
          </p:nvSpPr>
          <p:spPr>
            <a:xfrm>
              <a:off x="86688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00" name="PlaceHolder 1"/>
          <p:cNvSpPr>
            <a:spLocks noGrp="1"/>
          </p:cNvSpPr>
          <p:nvPr>
            <p:ph type="title"/>
          </p:nvPr>
        </p:nvSpPr>
        <p:spPr>
          <a:xfrm>
            <a:off x="1833120" y="1611000"/>
            <a:ext cx="5477400" cy="822600"/>
          </a:xfrm>
          <a:prstGeom prst="rect">
            <a:avLst/>
          </a:prstGeom>
          <a:solidFill>
            <a:schemeClr val="lt2"/>
          </a:solidFill>
          <a:ln w="0">
            <a:noFill/>
          </a:ln>
        </p:spPr>
        <p:txBody>
          <a:bodyPr lIns="91440" tIns="91440" rIns="91440" bIns="91440" anchor="ctr">
            <a:noAutofit/>
          </a:bodyPr>
          <a:lstStyle/>
          <a:p>
            <a:pPr indent="0">
              <a:buNone/>
            </a:pPr>
            <a:r>
              <a:rPr lang="fr-FR" sz="6500" b="0" strike="noStrike" spc="-1">
                <a:solidFill>
                  <a:schemeClr val="dk1"/>
                </a:solidFill>
                <a:latin typeface="Arial"/>
              </a:rPr>
              <a:t>Click to edit the title text format</a:t>
            </a:r>
          </a:p>
        </p:txBody>
      </p:sp>
      <p:sp>
        <p:nvSpPr>
          <p:cNvPr id="201" name="Google Shape;83;p9"/>
          <p:cNvSpPr/>
          <p:nvPr/>
        </p:nvSpPr>
        <p:spPr>
          <a:xfrm rot="5400000" flipH="1">
            <a:off x="814176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84;p9"/>
          <p:cNvSpPr/>
          <p:nvPr/>
        </p:nvSpPr>
        <p:spPr>
          <a:xfrm rot="5400000" flipH="1">
            <a:off x="64116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3" name="Google Shape;85;p9"/>
          <p:cNvGrpSpPr/>
          <p:nvPr/>
        </p:nvGrpSpPr>
        <p:grpSpPr>
          <a:xfrm>
            <a:off x="8430840" y="4430520"/>
            <a:ext cx="712800" cy="712800"/>
            <a:chOff x="8430840" y="4430520"/>
            <a:chExt cx="712800" cy="712800"/>
          </a:xfrm>
        </p:grpSpPr>
        <p:sp>
          <p:nvSpPr>
            <p:cNvPr id="204" name="Google Shape;86;p9"/>
            <p:cNvSpPr/>
            <p:nvPr/>
          </p:nvSpPr>
          <p:spPr>
            <a:xfrm flipH="1">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87;p9"/>
            <p:cNvSpPr/>
            <p:nvPr/>
          </p:nvSpPr>
          <p:spPr>
            <a:xfrm flipH="1">
              <a:off x="866808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88;p9"/>
          <p:cNvGrpSpPr/>
          <p:nvPr/>
        </p:nvGrpSpPr>
        <p:grpSpPr>
          <a:xfrm>
            <a:off x="0" y="0"/>
            <a:ext cx="712800" cy="712800"/>
            <a:chOff x="0" y="0"/>
            <a:chExt cx="712800" cy="712800"/>
          </a:xfrm>
        </p:grpSpPr>
        <p:sp>
          <p:nvSpPr>
            <p:cNvPr id="207" name="Google Shape;89;p9"/>
            <p:cNvSpPr/>
            <p:nvPr/>
          </p:nvSpPr>
          <p:spPr>
            <a:xfrm flipH="1">
              <a:off x="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90;p9"/>
            <p:cNvSpPr/>
            <p:nvPr/>
          </p:nvSpPr>
          <p:spPr>
            <a:xfrm flipH="1">
              <a:off x="2376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0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10" name="PlaceHolder 1"/>
          <p:cNvSpPr>
            <a:spLocks noGrp="1"/>
          </p:cNvSpPr>
          <p:nvPr>
            <p:ph type="title"/>
          </p:nvPr>
        </p:nvSpPr>
        <p:spPr>
          <a:xfrm>
            <a:off x="789480" y="3525840"/>
            <a:ext cx="4489200" cy="1061640"/>
          </a:xfrm>
          <a:prstGeom prst="rect">
            <a:avLst/>
          </a:prstGeom>
          <a:no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211" name="Google Shape;93;p10"/>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94;p10"/>
          <p:cNvSpPr/>
          <p:nvPr/>
        </p:nvSpPr>
        <p:spPr>
          <a:xfrm rot="16200000">
            <a:off x="64188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13" name="PlaceHolder 1"/>
          <p:cNvSpPr>
            <a:spLocks noGrp="1"/>
          </p:cNvSpPr>
          <p:nvPr>
            <p:ph type="title"/>
          </p:nvPr>
        </p:nvSpPr>
        <p:spPr>
          <a:xfrm>
            <a:off x="1048320" y="324000"/>
            <a:ext cx="70470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1202040" y="1940040"/>
            <a:ext cx="2866680" cy="365400"/>
          </a:xfrm>
          <a:prstGeom prst="rect">
            <a:avLst/>
          </a:prstGeom>
          <a:no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
        <p:nvSpPr>
          <p:cNvPr id="22" name="PlaceHolder 2"/>
          <p:cNvSpPr>
            <a:spLocks noGrp="1"/>
          </p:cNvSpPr>
          <p:nvPr>
            <p:ph type="title"/>
          </p:nvPr>
        </p:nvSpPr>
        <p:spPr>
          <a:xfrm>
            <a:off x="5075640" y="1940040"/>
            <a:ext cx="2866680" cy="365400"/>
          </a:xfrm>
          <a:prstGeom prst="rect">
            <a:avLst/>
          </a:prstGeom>
          <a:noFill/>
          <a:ln w="0">
            <a:noFill/>
          </a:ln>
        </p:spPr>
        <p:txBody>
          <a:bodyPr lIns="91440" tIns="91440" rIns="91440" bIns="91440" anchor="ctr">
            <a:noAutofit/>
          </a:bodyPr>
          <a:lstStyle/>
          <a:p>
            <a:pPr indent="0">
              <a:buNone/>
            </a:pPr>
            <a:r>
              <a:rPr lang="fr-FR" sz="2500" b="0" strike="noStrike" spc="-1">
                <a:solidFill>
                  <a:schemeClr val="dk1"/>
                </a:solidFill>
                <a:latin typeface="Arial"/>
              </a:rPr>
              <a:t>Click to edit the title text format</a:t>
            </a:r>
          </a:p>
        </p:txBody>
      </p:sp>
      <p:sp>
        <p:nvSpPr>
          <p:cNvPr id="23" name="PlaceHolder 3"/>
          <p:cNvSpPr>
            <a:spLocks noGrp="1"/>
          </p:cNvSpPr>
          <p:nvPr>
            <p:ph type="title"/>
          </p:nvPr>
        </p:nvSpPr>
        <p:spPr>
          <a:xfrm>
            <a:off x="2269800" y="1197360"/>
            <a:ext cx="731160" cy="73116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2500" b="1" strike="noStrike" spc="-1">
                <a:solidFill>
                  <a:schemeClr val="accent1"/>
                </a:solidFill>
                <a:latin typeface="Titillium Web"/>
                <a:ea typeface="Titillium Web"/>
              </a:rPr>
              <a:t>xx%</a:t>
            </a:r>
            <a:endParaRPr lang="fr-FR" sz="2500" b="0" strike="noStrike" spc="-1">
              <a:solidFill>
                <a:schemeClr val="dk1"/>
              </a:solidFill>
              <a:latin typeface="Arial"/>
            </a:endParaRPr>
          </a:p>
        </p:txBody>
      </p:sp>
      <p:sp>
        <p:nvSpPr>
          <p:cNvPr id="24" name="PlaceHolder 4"/>
          <p:cNvSpPr>
            <a:spLocks noGrp="1"/>
          </p:cNvSpPr>
          <p:nvPr>
            <p:ph type="title"/>
          </p:nvPr>
        </p:nvSpPr>
        <p:spPr>
          <a:xfrm>
            <a:off x="6141960" y="1197360"/>
            <a:ext cx="734400" cy="73116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2500" b="1" strike="noStrike" spc="-1">
                <a:solidFill>
                  <a:schemeClr val="accent1"/>
                </a:solidFill>
                <a:latin typeface="Titillium Web"/>
                <a:ea typeface="Titillium Web"/>
              </a:rPr>
              <a:t>xx%</a:t>
            </a:r>
            <a:endParaRPr lang="fr-FR" sz="2500" b="0" strike="noStrike" spc="-1">
              <a:solidFill>
                <a:schemeClr val="dk1"/>
              </a:solidFill>
              <a:latin typeface="Arial"/>
            </a:endParaRPr>
          </a:p>
        </p:txBody>
      </p:sp>
      <p:sp>
        <p:nvSpPr>
          <p:cNvPr id="25" name="PlaceHolder 5"/>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26" name="PlaceHolder 6"/>
          <p:cNvSpPr>
            <a:spLocks noGrp="1"/>
          </p:cNvSpPr>
          <p:nvPr>
            <p:ph type="title"/>
          </p:nvPr>
        </p:nvSpPr>
        <p:spPr>
          <a:xfrm>
            <a:off x="1202040" y="3637800"/>
            <a:ext cx="2866680" cy="365400"/>
          </a:xfrm>
          <a:prstGeom prst="rect">
            <a:avLst/>
          </a:prstGeom>
          <a:noFill/>
          <a:ln w="0">
            <a:noFill/>
          </a:ln>
        </p:spPr>
        <p:txBody>
          <a:bodyPr lIns="91440" tIns="91440" rIns="91440" bIns="91440" anchor="ctr">
            <a:noAutofit/>
          </a:bodyPr>
          <a:lstStyle/>
          <a:p>
            <a:pPr indent="0">
              <a:buNone/>
            </a:pPr>
            <a:r>
              <a:rPr lang="fr-FR" sz="2500" b="0" strike="noStrike" spc="-1">
                <a:solidFill>
                  <a:schemeClr val="dk1"/>
                </a:solidFill>
                <a:latin typeface="Arial"/>
              </a:rPr>
              <a:t>Click to edit the title text format</a:t>
            </a:r>
          </a:p>
        </p:txBody>
      </p:sp>
      <p:sp>
        <p:nvSpPr>
          <p:cNvPr id="27" name="PlaceHolder 7"/>
          <p:cNvSpPr>
            <a:spLocks noGrp="1"/>
          </p:cNvSpPr>
          <p:nvPr>
            <p:ph type="title"/>
          </p:nvPr>
        </p:nvSpPr>
        <p:spPr>
          <a:xfrm>
            <a:off x="5075640" y="3637800"/>
            <a:ext cx="2866680" cy="365400"/>
          </a:xfrm>
          <a:prstGeom prst="rect">
            <a:avLst/>
          </a:prstGeom>
          <a:noFill/>
          <a:ln w="0">
            <a:noFill/>
          </a:ln>
        </p:spPr>
        <p:txBody>
          <a:bodyPr lIns="91440" tIns="91440" rIns="91440" bIns="91440" anchor="ctr">
            <a:noAutofit/>
          </a:bodyPr>
          <a:lstStyle/>
          <a:p>
            <a:pPr indent="0">
              <a:buNone/>
            </a:pPr>
            <a:r>
              <a:rPr lang="fr-FR" sz="2500" b="0" strike="noStrike" spc="-1">
                <a:solidFill>
                  <a:schemeClr val="dk1"/>
                </a:solidFill>
                <a:latin typeface="Arial"/>
              </a:rPr>
              <a:t>Click to edit the title text format</a:t>
            </a:r>
          </a:p>
        </p:txBody>
      </p:sp>
      <p:sp>
        <p:nvSpPr>
          <p:cNvPr id="28" name="PlaceHolder 8"/>
          <p:cNvSpPr>
            <a:spLocks noGrp="1"/>
          </p:cNvSpPr>
          <p:nvPr>
            <p:ph type="title"/>
          </p:nvPr>
        </p:nvSpPr>
        <p:spPr>
          <a:xfrm>
            <a:off x="2269800" y="2904120"/>
            <a:ext cx="731160" cy="73116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2500" b="1" strike="noStrike" spc="-1">
                <a:solidFill>
                  <a:schemeClr val="accent1"/>
                </a:solidFill>
                <a:latin typeface="Titillium Web"/>
                <a:ea typeface="Titillium Web"/>
              </a:rPr>
              <a:t>xx%</a:t>
            </a:r>
            <a:endParaRPr lang="fr-FR" sz="2500" b="0" strike="noStrike" spc="-1">
              <a:solidFill>
                <a:schemeClr val="dk1"/>
              </a:solidFill>
              <a:latin typeface="Arial"/>
            </a:endParaRPr>
          </a:p>
        </p:txBody>
      </p:sp>
      <p:sp>
        <p:nvSpPr>
          <p:cNvPr id="29" name="PlaceHolder 9"/>
          <p:cNvSpPr>
            <a:spLocks noGrp="1"/>
          </p:cNvSpPr>
          <p:nvPr>
            <p:ph type="title"/>
          </p:nvPr>
        </p:nvSpPr>
        <p:spPr>
          <a:xfrm>
            <a:off x="6141960" y="2904120"/>
            <a:ext cx="734400" cy="731160"/>
          </a:xfrm>
          <a:prstGeom prst="rect">
            <a:avLst/>
          </a:prstGeom>
          <a:solidFill>
            <a:schemeClr val="lt2"/>
          </a:solidFill>
          <a:ln w="0">
            <a:noFill/>
          </a:ln>
        </p:spPr>
        <p:txBody>
          <a:bodyPr lIns="91440" tIns="91440" rIns="91440" bIns="91440" anchor="ctr">
            <a:noAutofit/>
          </a:bodyPr>
          <a:lstStyle/>
          <a:p>
            <a:pPr indent="0" algn="ctr">
              <a:lnSpc>
                <a:spcPct val="100000"/>
              </a:lnSpc>
              <a:buNone/>
            </a:pPr>
            <a:r>
              <a:rPr lang="fr-FR" sz="2500" b="1" strike="noStrike" spc="-1">
                <a:solidFill>
                  <a:schemeClr val="accent1"/>
                </a:solidFill>
                <a:latin typeface="Titillium Web"/>
                <a:ea typeface="Titillium Web"/>
              </a:rPr>
              <a:t>xx%</a:t>
            </a:r>
            <a:endParaRPr lang="fr-FR" sz="2500" b="0" strike="noStrike" spc="-1">
              <a:solidFill>
                <a:schemeClr val="dk1"/>
              </a:solidFill>
              <a:latin typeface="Arial"/>
            </a:endParaRPr>
          </a:p>
        </p:txBody>
      </p:sp>
      <p:grpSp>
        <p:nvGrpSpPr>
          <p:cNvPr id="30" name="Google Shape;121;p13"/>
          <p:cNvGrpSpPr/>
          <p:nvPr/>
        </p:nvGrpSpPr>
        <p:grpSpPr>
          <a:xfrm>
            <a:off x="0" y="4430520"/>
            <a:ext cx="712800" cy="712800"/>
            <a:chOff x="0" y="4430520"/>
            <a:chExt cx="712800" cy="712800"/>
          </a:xfrm>
        </p:grpSpPr>
        <p:sp>
          <p:nvSpPr>
            <p:cNvPr id="31" name="Google Shape;122;p13"/>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123;p13"/>
            <p:cNvSpPr/>
            <p:nvPr/>
          </p:nvSpPr>
          <p:spPr>
            <a:xfrm>
              <a:off x="23796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3" name="Google Shape;124;p13"/>
          <p:cNvSpPr/>
          <p:nvPr/>
        </p:nvSpPr>
        <p:spPr>
          <a:xfrm>
            <a:off x="8785080" y="35002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1168920" y="3431160"/>
            <a:ext cx="6805800" cy="548280"/>
          </a:xfrm>
          <a:prstGeom prst="rect">
            <a:avLst/>
          </a:prstGeom>
          <a:solidFill>
            <a:schemeClr val="lt2"/>
          </a:solidFill>
          <a:ln w="0">
            <a:noFill/>
          </a:ln>
        </p:spPr>
        <p:txBody>
          <a:bodyPr lIns="91440" tIns="91440" rIns="91440" bIns="91440" anchor="ctr">
            <a:noAutofit/>
          </a:bodyPr>
          <a:lstStyle/>
          <a:p>
            <a:pPr indent="0">
              <a:buNone/>
            </a:pPr>
            <a:r>
              <a:rPr lang="fr-FR" sz="2500" b="0" strike="noStrike" spc="-1">
                <a:solidFill>
                  <a:schemeClr val="dk1"/>
                </a:solidFill>
                <a:latin typeface="Arial"/>
              </a:rPr>
              <a:t>Click to edit the title text format</a:t>
            </a:r>
          </a:p>
        </p:txBody>
      </p:sp>
      <p:sp>
        <p:nvSpPr>
          <p:cNvPr id="35" name="Google Shape;128;p14"/>
          <p:cNvSpPr/>
          <p:nvPr/>
        </p:nvSpPr>
        <p:spPr>
          <a:xfrm rot="16200000">
            <a:off x="64188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129;p14"/>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7" name="Google Shape;130;p14"/>
          <p:cNvGrpSpPr/>
          <p:nvPr/>
        </p:nvGrpSpPr>
        <p:grpSpPr>
          <a:xfrm>
            <a:off x="0" y="4430520"/>
            <a:ext cx="712800" cy="712800"/>
            <a:chOff x="0" y="4430520"/>
            <a:chExt cx="712800" cy="712800"/>
          </a:xfrm>
        </p:grpSpPr>
        <p:sp>
          <p:nvSpPr>
            <p:cNvPr id="38" name="Google Shape;131;p14"/>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132;p14"/>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0" name="Google Shape;133;p14"/>
          <p:cNvGrpSpPr/>
          <p:nvPr/>
        </p:nvGrpSpPr>
        <p:grpSpPr>
          <a:xfrm>
            <a:off x="8430840" y="0"/>
            <a:ext cx="712800" cy="712800"/>
            <a:chOff x="8430840" y="0"/>
            <a:chExt cx="712800" cy="712800"/>
          </a:xfrm>
        </p:grpSpPr>
        <p:sp>
          <p:nvSpPr>
            <p:cNvPr id="41" name="Google Shape;134;p14"/>
            <p:cNvSpPr/>
            <p:nvPr/>
          </p:nvSpPr>
          <p:spPr>
            <a:xfrm>
              <a:off x="8430840" y="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 name="Google Shape;135;p14"/>
            <p:cNvSpPr/>
            <p:nvPr/>
          </p:nvSpPr>
          <p:spPr>
            <a:xfrm>
              <a:off x="8668800" y="23796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grpSp>
        <p:nvGrpSpPr>
          <p:cNvPr id="44" name="Google Shape;138;p15"/>
          <p:cNvGrpSpPr/>
          <p:nvPr/>
        </p:nvGrpSpPr>
        <p:grpSpPr>
          <a:xfrm>
            <a:off x="0" y="4430520"/>
            <a:ext cx="712800" cy="712800"/>
            <a:chOff x="0" y="4430520"/>
            <a:chExt cx="712800" cy="712800"/>
          </a:xfrm>
        </p:grpSpPr>
        <p:sp>
          <p:nvSpPr>
            <p:cNvPr id="45" name="Google Shape;139;p15"/>
            <p:cNvSpPr/>
            <p:nvPr/>
          </p:nvSpPr>
          <p:spPr>
            <a:xfrm>
              <a:off x="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140;p15"/>
            <p:cNvSpPr/>
            <p:nvPr/>
          </p:nvSpPr>
          <p:spPr>
            <a:xfrm>
              <a:off x="23832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7" name="Google Shape;141;p15"/>
          <p:cNvSpPr/>
          <p:nvPr/>
        </p:nvSpPr>
        <p:spPr>
          <a:xfrm>
            <a:off x="8785080" y="35002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grpSp>
        <p:nvGrpSpPr>
          <p:cNvPr id="49" name="Google Shape;144;p16"/>
          <p:cNvGrpSpPr/>
          <p:nvPr/>
        </p:nvGrpSpPr>
        <p:grpSpPr>
          <a:xfrm>
            <a:off x="8430840" y="4430520"/>
            <a:ext cx="712800" cy="712800"/>
            <a:chOff x="8430840" y="4430520"/>
            <a:chExt cx="712800" cy="712800"/>
          </a:xfrm>
        </p:grpSpPr>
        <p:sp>
          <p:nvSpPr>
            <p:cNvPr id="50" name="Google Shape;145;p16"/>
            <p:cNvSpPr/>
            <p:nvPr/>
          </p:nvSpPr>
          <p:spPr>
            <a:xfrm>
              <a:off x="8430840" y="443052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146;p16"/>
            <p:cNvSpPr/>
            <p:nvPr/>
          </p:nvSpPr>
          <p:spPr>
            <a:xfrm>
              <a:off x="8668800" y="466848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 name="Google Shape;147;p16"/>
          <p:cNvGrpSpPr/>
          <p:nvPr/>
        </p:nvGrpSpPr>
        <p:grpSpPr>
          <a:xfrm>
            <a:off x="8430840" y="3717360"/>
            <a:ext cx="712800" cy="712800"/>
            <a:chOff x="8430840" y="3717360"/>
            <a:chExt cx="712800" cy="712800"/>
          </a:xfrm>
        </p:grpSpPr>
        <p:sp>
          <p:nvSpPr>
            <p:cNvPr id="53" name="Google Shape;148;p16"/>
            <p:cNvSpPr/>
            <p:nvPr/>
          </p:nvSpPr>
          <p:spPr>
            <a:xfrm>
              <a:off x="8430840" y="3717360"/>
              <a:ext cx="712800" cy="712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149;p16"/>
            <p:cNvSpPr/>
            <p:nvPr/>
          </p:nvSpPr>
          <p:spPr>
            <a:xfrm>
              <a:off x="8668800" y="3955320"/>
              <a:ext cx="236520" cy="2365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5" name="Google Shape;150;p16"/>
          <p:cNvSpPr/>
          <p:nvPr/>
        </p:nvSpPr>
        <p:spPr>
          <a:xfrm rot="16200000">
            <a:off x="6418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990000" y="1761480"/>
            <a:ext cx="302472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57" name="Google Shape;154;p17"/>
          <p:cNvSpPr/>
          <p:nvPr/>
        </p:nvSpPr>
        <p:spPr>
          <a:xfrm flipH="1">
            <a:off x="0" y="35002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155;p17"/>
          <p:cNvSpPr/>
          <p:nvPr/>
        </p:nvSpPr>
        <p:spPr>
          <a:xfrm rot="5400000" flipH="1">
            <a:off x="8141760" y="-64152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59" name="PlaceHolder 1"/>
          <p:cNvSpPr>
            <a:spLocks noGrp="1"/>
          </p:cNvSpPr>
          <p:nvPr>
            <p:ph type="body"/>
          </p:nvPr>
        </p:nvSpPr>
        <p:spPr>
          <a:xfrm>
            <a:off x="794880" y="1555920"/>
            <a:ext cx="3749040" cy="2891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25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25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25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25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5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5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500" b="0" strike="noStrike" spc="-1">
                <a:solidFill>
                  <a:srgbClr val="000000"/>
                </a:solidFill>
                <a:latin typeface="Arial"/>
              </a:rPr>
              <a:t>Seventh Outline Level</a:t>
            </a:r>
          </a:p>
        </p:txBody>
      </p:sp>
      <p:sp>
        <p:nvSpPr>
          <p:cNvPr id="60" name="PlaceHolder 2"/>
          <p:cNvSpPr>
            <a:spLocks noGrp="1"/>
          </p:cNvSpPr>
          <p:nvPr>
            <p:ph type="body"/>
          </p:nvPr>
        </p:nvSpPr>
        <p:spPr>
          <a:xfrm>
            <a:off x="4599720" y="1555920"/>
            <a:ext cx="3749040" cy="2891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25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25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25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25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5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5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500" b="0" strike="noStrike" spc="-1">
                <a:solidFill>
                  <a:srgbClr val="000000"/>
                </a:solidFill>
                <a:latin typeface="Arial"/>
              </a:rPr>
              <a:t>Seventh Outline Level</a:t>
            </a:r>
          </a:p>
        </p:txBody>
      </p:sp>
      <p:sp>
        <p:nvSpPr>
          <p:cNvPr id="61" name="PlaceHolder 3"/>
          <p:cNvSpPr>
            <a:spLocks noGrp="1"/>
          </p:cNvSpPr>
          <p:nvPr>
            <p:ph type="title"/>
          </p:nvPr>
        </p:nvSpPr>
        <p:spPr>
          <a:xfrm>
            <a:off x="720000" y="457200"/>
            <a:ext cx="7703640" cy="621720"/>
          </a:xfrm>
          <a:prstGeom prst="rect">
            <a:avLst/>
          </a:prstGeom>
          <a:solidFill>
            <a:schemeClr val="lt2"/>
          </a:solid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62" name="Google Shape;161;p18"/>
          <p:cNvSpPr/>
          <p:nvPr/>
        </p:nvSpPr>
        <p:spPr>
          <a:xfrm rot="10800000">
            <a:off x="360" y="350100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162;p18"/>
          <p:cNvSpPr/>
          <p:nvPr/>
        </p:nvSpPr>
        <p:spPr>
          <a:xfrm rot="16200000">
            <a:off x="8142480" y="4142880"/>
            <a:ext cx="358560" cy="16426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1571760" y="1295280"/>
            <a:ext cx="6000480" cy="176184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7500" b="1" strike="noStrike" spc="-1" dirty="0">
                <a:solidFill>
                  <a:schemeClr val="accent1"/>
                </a:solidFill>
                <a:highlight>
                  <a:srgbClr val="BDD2EB"/>
                </a:highlight>
                <a:latin typeface="Titillium Web"/>
                <a:ea typeface="Titillium Web"/>
              </a:rPr>
              <a:t>Voice-Controlled Car</a:t>
            </a:r>
            <a:endParaRPr lang="fr-FR" sz="7500" b="0" strike="noStrike" spc="-1" dirty="0">
              <a:solidFill>
                <a:schemeClr val="dk1"/>
              </a:solidFill>
              <a:latin typeface="Arial"/>
            </a:endParaRPr>
          </a:p>
        </p:txBody>
      </p:sp>
      <p:sp>
        <p:nvSpPr>
          <p:cNvPr id="215" name="PlaceHolder 2"/>
          <p:cNvSpPr>
            <a:spLocks noGrp="1"/>
          </p:cNvSpPr>
          <p:nvPr>
            <p:ph type="subTitle"/>
          </p:nvPr>
        </p:nvSpPr>
        <p:spPr>
          <a:xfrm>
            <a:off x="2495520" y="3305160"/>
            <a:ext cx="4161960" cy="552240"/>
          </a:xfrm>
          <a:prstGeom prst="rect">
            <a:avLst/>
          </a:prstGeom>
          <a:solidFill>
            <a:schemeClr val="accent2"/>
          </a:solidFill>
          <a:ln w="0">
            <a:noFill/>
          </a:ln>
        </p:spPr>
        <p:txBody>
          <a:bodyPr lIns="91440" tIns="91440" rIns="91440" bIns="91440" anchor="ctr">
            <a:normAutofit/>
          </a:bodyPr>
          <a:lstStyle/>
          <a:p>
            <a:pPr indent="0" algn="ctr">
              <a:lnSpc>
                <a:spcPct val="100000"/>
              </a:lnSpc>
              <a:buNone/>
              <a:tabLst>
                <a:tab pos="0" algn="l"/>
              </a:tabLst>
            </a:pPr>
            <a:endParaRPr lang="en-US" sz="1600" b="0" strike="noStrike" spc="-1" dirty="0">
              <a:solidFill>
                <a:srgbClr val="000000"/>
              </a:solidFill>
              <a:latin typeface="OpenSymbol"/>
            </a:endParaRPr>
          </a:p>
        </p:txBody>
      </p:sp>
      <p:sp>
        <p:nvSpPr>
          <p:cNvPr id="3" name="Rectangle 2">
            <a:extLst>
              <a:ext uri="{FF2B5EF4-FFF2-40B4-BE49-F238E27FC236}">
                <a16:creationId xmlns:a16="http://schemas.microsoft.com/office/drawing/2014/main" id="{DC8A211D-45D7-852C-0967-FE767E33CC62}"/>
              </a:ext>
            </a:extLst>
          </p:cNvPr>
          <p:cNvSpPr/>
          <p:nvPr/>
        </p:nvSpPr>
        <p:spPr>
          <a:xfrm>
            <a:off x="5737554" y="4480365"/>
            <a:ext cx="3112199" cy="461665"/>
          </a:xfrm>
          <a:prstGeom prst="rect">
            <a:avLst/>
          </a:prstGeom>
          <a:noFill/>
        </p:spPr>
        <p:txBody>
          <a:bodyPr wrap="none" lIns="91440" tIns="45720" rIns="91440" bIns="45720">
            <a:spAutoFit/>
          </a:bodyPr>
          <a:lstStyle/>
          <a:p>
            <a:pPr algn="ctr"/>
            <a:r>
              <a:rPr lang="en-U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2400" b="1" dirty="0">
                <a:ln w="12700">
                  <a:solidFill>
                    <a:schemeClr val="accent1"/>
                  </a:solidFill>
                  <a:prstDash val="solid"/>
                </a:ln>
                <a:pattFill prst="pct50">
                  <a:fgClr>
                    <a:schemeClr val="accent1"/>
                  </a:fgClr>
                  <a:bgClr>
                    <a:schemeClr val="accent1">
                      <a:lumMod val="20000"/>
                      <a:lumOff val="80000"/>
                    </a:schemeClr>
                  </a:bgClr>
                </a:pattFill>
                <a:effectLst>
                  <a:glow rad="254000">
                    <a:schemeClr val="accent1">
                      <a:satMod val="175000"/>
                      <a:alpha val="23000"/>
                    </a:schemeClr>
                  </a:glow>
                  <a:outerShdw dist="63500" dir="1800000" algn="bl" rotWithShape="0">
                    <a:schemeClr val="accent1"/>
                  </a:outerShdw>
                </a:effectLst>
              </a:rPr>
              <a:t>Adhithya Vishwa A</a:t>
            </a:r>
            <a:endParaRPr lang="en-US" sz="2400" b="1" cap="none" spc="0" dirty="0">
              <a:ln w="12700">
                <a:solidFill>
                  <a:schemeClr val="accent1"/>
                </a:solidFill>
                <a:prstDash val="solid"/>
              </a:ln>
              <a:pattFill prst="pct50">
                <a:fgClr>
                  <a:schemeClr val="accent1"/>
                </a:fgClr>
                <a:bgClr>
                  <a:schemeClr val="accent1">
                    <a:lumMod val="20000"/>
                    <a:lumOff val="80000"/>
                  </a:schemeClr>
                </a:bgClr>
              </a:pattFill>
              <a:effectLst>
                <a:glow rad="254000">
                  <a:schemeClr val="accent1">
                    <a:satMod val="175000"/>
                    <a:alpha val="23000"/>
                  </a:schemeClr>
                </a:glow>
                <a:outerShdw dist="63500" dir="1800000" algn="bl" rotWithShape="0">
                  <a:schemeClr val="accent1"/>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1828800" y="739765"/>
            <a:ext cx="5476680" cy="818640"/>
          </a:xfrm>
          <a:prstGeom prst="rect">
            <a:avLst/>
          </a:prstGeom>
          <a:solidFill>
            <a:schemeClr val="lt2"/>
          </a:solidFill>
          <a:ln w="0">
            <a:noFill/>
          </a:ln>
        </p:spPr>
        <p:txBody>
          <a:bodyPr lIns="91440" tIns="91440" rIns="91440" bIns="91440" anchor="ctr">
            <a:noAutofit/>
          </a:bodyPr>
          <a:lstStyle/>
          <a:p>
            <a:pPr indent="0" algn="ctr">
              <a:lnSpc>
                <a:spcPct val="100000"/>
              </a:lnSpc>
              <a:buNone/>
              <a:tabLst>
                <a:tab pos="0" algn="l"/>
              </a:tabLst>
            </a:pPr>
            <a:r>
              <a:rPr lang="en" b="1" strike="noStrike" spc="-1" dirty="0">
                <a:solidFill>
                  <a:schemeClr val="accent1"/>
                </a:solidFill>
                <a:latin typeface="Titillium Web"/>
                <a:ea typeface="Titillium Web"/>
              </a:rPr>
              <a:t>Required wiring and chassis</a:t>
            </a:r>
            <a:endParaRPr lang="fr-FR" b="0" strike="noStrike" spc="-1" dirty="0">
              <a:solidFill>
                <a:schemeClr val="dk1"/>
              </a:solidFill>
              <a:latin typeface="Arial"/>
            </a:endParaRPr>
          </a:p>
        </p:txBody>
      </p:sp>
      <p:sp>
        <p:nvSpPr>
          <p:cNvPr id="235" name="PlaceHolder 2"/>
          <p:cNvSpPr>
            <a:spLocks noGrp="1"/>
          </p:cNvSpPr>
          <p:nvPr>
            <p:ph type="subTitle"/>
          </p:nvPr>
        </p:nvSpPr>
        <p:spPr>
          <a:xfrm>
            <a:off x="1828800" y="2438280"/>
            <a:ext cx="5476680" cy="1095120"/>
          </a:xfrm>
          <a:prstGeom prst="rect">
            <a:avLst/>
          </a:prstGeom>
          <a:noFill/>
          <a:ln w="0">
            <a:noFill/>
          </a:ln>
        </p:spPr>
        <p:txBody>
          <a:bodyPr lIns="91440" tIns="91440" rIns="91440" bIns="91440" anchor="ctr">
            <a:noAutofit/>
          </a:bodyPr>
          <a:lstStyle/>
          <a:p>
            <a:pPr indent="0" algn="ctr">
              <a:lnSpc>
                <a:spcPct val="100000"/>
              </a:lnSpc>
              <a:buNone/>
              <a:tabLst>
                <a:tab pos="0" algn="l"/>
              </a:tabLst>
            </a:pPr>
            <a:r>
              <a:rPr lang="en" sz="1600" b="0" strike="noStrike" spc="-1" dirty="0">
                <a:solidFill>
                  <a:schemeClr val="dk1"/>
                </a:solidFill>
                <a:latin typeface="Chivo"/>
                <a:ea typeface="Chivo"/>
              </a:rPr>
              <a:t>The wiring setup involves connecting the ESP32 GPIO pins to the inputs of the L298N motor drivers. The outputs of these drivers are then linked to the DC motors for movement control. Additionally, the battery's positive and negative terminals connect to the motor driver to provide power. The chassis must be sturdy enough to support the weight of the components and allow for effective gear assembly, ensuring that the car operates smoothly and without mishaps during movement.</a:t>
            </a:r>
            <a:endParaRPr lang="en-US" sz="1600" b="0" strike="noStrike" spc="-1" dirty="0">
              <a:solidFill>
                <a:srgbClr val="000000"/>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1828800" y="591082"/>
            <a:ext cx="5476680" cy="818640"/>
          </a:xfrm>
          <a:prstGeom prst="rect">
            <a:avLst/>
          </a:prstGeom>
          <a:solidFill>
            <a:schemeClr val="lt2"/>
          </a:solidFill>
          <a:ln w="0">
            <a:noFill/>
          </a:ln>
        </p:spPr>
        <p:txBody>
          <a:bodyPr lIns="91440" tIns="91440" rIns="91440" bIns="91440" anchor="ctr">
            <a:normAutofit fontScale="90000"/>
          </a:bodyPr>
          <a:lstStyle/>
          <a:p>
            <a:pPr indent="0" algn="ctr">
              <a:lnSpc>
                <a:spcPct val="100000"/>
              </a:lnSpc>
              <a:buNone/>
              <a:tabLst>
                <a:tab pos="0" algn="l"/>
              </a:tabLst>
            </a:pPr>
            <a:r>
              <a:rPr lang="en" sz="6500" b="1" strike="noStrike" spc="-1" dirty="0">
                <a:solidFill>
                  <a:schemeClr val="accent1"/>
                </a:solidFill>
                <a:latin typeface="Titillium Web"/>
                <a:ea typeface="Titillium Web"/>
              </a:rPr>
              <a:t>Conclusions</a:t>
            </a:r>
            <a:endParaRPr lang="fr-FR" sz="6500" b="0" strike="noStrike" spc="-1" dirty="0">
              <a:solidFill>
                <a:schemeClr val="dk1"/>
              </a:solidFill>
              <a:latin typeface="Arial"/>
            </a:endParaRPr>
          </a:p>
        </p:txBody>
      </p:sp>
      <p:sp>
        <p:nvSpPr>
          <p:cNvPr id="237" name="PlaceHolder 2"/>
          <p:cNvSpPr>
            <a:spLocks noGrp="1"/>
          </p:cNvSpPr>
          <p:nvPr>
            <p:ph type="subTitle"/>
          </p:nvPr>
        </p:nvSpPr>
        <p:spPr>
          <a:xfrm>
            <a:off x="1828800" y="2282163"/>
            <a:ext cx="5476680" cy="1095120"/>
          </a:xfrm>
          <a:prstGeom prst="rect">
            <a:avLst/>
          </a:prstGeom>
          <a:noFill/>
          <a:ln w="0">
            <a:noFill/>
          </a:ln>
        </p:spPr>
        <p:txBody>
          <a:bodyPr lIns="91440" tIns="91440" rIns="91440" bIns="91440" anchor="ctr">
            <a:noAutofit/>
          </a:bodyPr>
          <a:lstStyle/>
          <a:p>
            <a:pPr indent="0" algn="ctr">
              <a:lnSpc>
                <a:spcPct val="100000"/>
              </a:lnSpc>
              <a:buNone/>
              <a:tabLst>
                <a:tab pos="0" algn="l"/>
              </a:tabLst>
            </a:pPr>
            <a:r>
              <a:rPr lang="en" sz="1600" b="0" strike="noStrike" spc="-1" dirty="0">
                <a:solidFill>
                  <a:schemeClr val="dk1"/>
                </a:solidFill>
                <a:latin typeface="Chivo"/>
                <a:ea typeface="Chivo"/>
              </a:rPr>
              <a:t>In summary, the voice-controlled car utilizing the ESP32 exemplifies a practical application of Speech-Recoginition technology in robotics. It showcases the integration of hardware components like the ESP32 and motor drivers, enabling voice command functionality through a web interface. </a:t>
            </a:r>
            <a:endParaRPr lang="en-US" sz="1600" b="0" strike="noStrike" spc="-1" dirty="0">
              <a:solidFill>
                <a:srgbClr val="000000"/>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65C911-44CD-9CCD-1B4C-5237A902E6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47933">
            <a:off x="2839398" y="565538"/>
            <a:ext cx="2210085" cy="1403671"/>
          </a:xfrm>
          <a:prstGeom prst="roundRect">
            <a:avLst>
              <a:gd name="adj" fmla="val 0"/>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42" name="PlaceHolder 1"/>
          <p:cNvSpPr>
            <a:spLocks noGrp="1"/>
          </p:cNvSpPr>
          <p:nvPr>
            <p:ph type="subTitle"/>
          </p:nvPr>
        </p:nvSpPr>
        <p:spPr>
          <a:xfrm>
            <a:off x="2419200" y="1647720"/>
            <a:ext cx="4295520" cy="1095120"/>
          </a:xfrm>
          <a:prstGeom prst="rect">
            <a:avLst/>
          </a:prstGeom>
          <a:noFill/>
          <a:ln w="0">
            <a:noFill/>
          </a:ln>
        </p:spPr>
        <p:txBody>
          <a:bodyPr lIns="91440" tIns="91440" rIns="91440" bIns="91440" anchor="ctr">
            <a:normAutofit/>
          </a:bodyPr>
          <a:lstStyle/>
          <a:p>
            <a:pPr marL="0" indent="0" algn="ctr">
              <a:lnSpc>
                <a:spcPct val="100000"/>
              </a:lnSpc>
              <a:buNone/>
              <a:tabLst>
                <a:tab pos="0" algn="l"/>
              </a:tabLst>
            </a:pPr>
            <a:endParaRPr lang="en-US" sz="1400" b="0" strike="noStrike" spc="-1" dirty="0">
              <a:solidFill>
                <a:srgbClr val="000000"/>
              </a:solidFill>
              <a:latin typeface="OpenSymbol"/>
            </a:endParaRPr>
          </a:p>
        </p:txBody>
      </p:sp>
      <p:sp>
        <p:nvSpPr>
          <p:cNvPr id="243" name="PlaceHolder 2"/>
          <p:cNvSpPr>
            <a:spLocks noGrp="1"/>
          </p:cNvSpPr>
          <p:nvPr>
            <p:ph type="title"/>
          </p:nvPr>
        </p:nvSpPr>
        <p:spPr>
          <a:xfrm>
            <a:off x="2188741" y="3404688"/>
            <a:ext cx="4295520" cy="1095120"/>
          </a:xfrm>
          <a:prstGeom prst="rect">
            <a:avLst/>
          </a:prstGeom>
          <a:solidFill>
            <a:schemeClr val="lt2"/>
          </a:solidFill>
          <a:ln w="0">
            <a:noFill/>
          </a:ln>
        </p:spPr>
        <p:txBody>
          <a:bodyPr lIns="91440" tIns="91440" rIns="91440" bIns="91440" anchor="ctr">
            <a:normAutofit fontScale="90000"/>
          </a:bodyPr>
          <a:lstStyle/>
          <a:p>
            <a:pPr indent="0" algn="ctr">
              <a:lnSpc>
                <a:spcPct val="100000"/>
              </a:lnSpc>
              <a:buNone/>
              <a:tabLst>
                <a:tab pos="0" algn="l"/>
              </a:tabLst>
            </a:pPr>
            <a:r>
              <a:rPr lang="en" sz="7500" b="1" strike="noStrike" spc="-1" dirty="0">
                <a:solidFill>
                  <a:schemeClr val="accent1"/>
                </a:solidFill>
                <a:latin typeface="Titillium Web"/>
                <a:ea typeface="Titillium Web"/>
              </a:rPr>
              <a:t>Thank you!</a:t>
            </a:r>
            <a:endParaRPr lang="fr-FR" sz="7500" b="0" strike="noStrike" spc="-1" dirty="0">
              <a:solidFill>
                <a:schemeClr val="dk1"/>
              </a:solidFill>
              <a:latin typeface="Arial"/>
            </a:endParaRPr>
          </a:p>
        </p:txBody>
      </p:sp>
      <p:pic>
        <p:nvPicPr>
          <p:cNvPr id="3" name="Picture 2">
            <a:extLst>
              <a:ext uri="{FF2B5EF4-FFF2-40B4-BE49-F238E27FC236}">
                <a16:creationId xmlns:a16="http://schemas.microsoft.com/office/drawing/2014/main" id="{6FFF5973-FE01-3B1E-EADB-C3958CD3D6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651342">
            <a:off x="714188" y="552996"/>
            <a:ext cx="2281865" cy="228186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 name="Picture 8">
            <a:extLst>
              <a:ext uri="{FF2B5EF4-FFF2-40B4-BE49-F238E27FC236}">
                <a16:creationId xmlns:a16="http://schemas.microsoft.com/office/drawing/2014/main" id="{FA2BF506-697B-55D5-A6D5-DB6E3992C1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641191" y="630376"/>
            <a:ext cx="2017751" cy="253027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7" name="Picture 6">
            <a:extLst>
              <a:ext uri="{FF2B5EF4-FFF2-40B4-BE49-F238E27FC236}">
                <a16:creationId xmlns:a16="http://schemas.microsoft.com/office/drawing/2014/main" id="{522ABF89-C7AE-005B-F4D4-519D6A69A4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370577">
            <a:off x="4894853" y="802255"/>
            <a:ext cx="1873114" cy="187311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1" name="Picture 10">
            <a:extLst>
              <a:ext uri="{FF2B5EF4-FFF2-40B4-BE49-F238E27FC236}">
                <a16:creationId xmlns:a16="http://schemas.microsoft.com/office/drawing/2014/main" id="{968A82B6-00FB-FFB4-9FF6-FBFB7BE50F57}"/>
              </a:ext>
            </a:extLst>
          </p:cNvPr>
          <p:cNvPicPr>
            <a:picLocks noChangeAspect="1"/>
          </p:cNvPicPr>
          <p:nvPr/>
        </p:nvPicPr>
        <p:blipFill>
          <a:blip r:embed="rId6">
            <a:extLst>
              <a:ext uri="{28A0092B-C50C-407E-A947-70E740481C1C}">
                <a14:useLocalDpi xmlns:a14="http://schemas.microsoft.com/office/drawing/2010/main" val="0"/>
              </a:ext>
            </a:extLst>
          </a:blip>
          <a:srcRect l="8931" t="-8040" r="14015" b="1"/>
          <a:stretch/>
        </p:blipFill>
        <p:spPr>
          <a:xfrm rot="1482279">
            <a:off x="5458829" y="1234447"/>
            <a:ext cx="730290" cy="9189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1838520" y="799238"/>
            <a:ext cx="5476680" cy="818640"/>
          </a:xfrm>
          <a:prstGeom prst="rect">
            <a:avLst/>
          </a:prstGeom>
          <a:solidFill>
            <a:schemeClr val="lt2"/>
          </a:solidFill>
          <a:ln w="0">
            <a:noFill/>
          </a:ln>
        </p:spPr>
        <p:txBody>
          <a:bodyPr lIns="91440" tIns="91440" rIns="91440" bIns="91440" anchor="ctr">
            <a:normAutofit fontScale="90000"/>
          </a:bodyPr>
          <a:lstStyle/>
          <a:p>
            <a:pPr indent="0" algn="ctr">
              <a:lnSpc>
                <a:spcPct val="100000"/>
              </a:lnSpc>
              <a:buNone/>
              <a:tabLst>
                <a:tab pos="0" algn="l"/>
              </a:tabLst>
            </a:pPr>
            <a:r>
              <a:rPr lang="en" sz="6500" b="1" strike="noStrike" spc="-1" dirty="0">
                <a:solidFill>
                  <a:schemeClr val="accent1"/>
                </a:solidFill>
                <a:latin typeface="Titillium Web"/>
                <a:ea typeface="Titillium Web"/>
              </a:rPr>
              <a:t>Introduction</a:t>
            </a:r>
            <a:endParaRPr lang="fr-FR" sz="6500" b="0" strike="noStrike" spc="-1" dirty="0">
              <a:solidFill>
                <a:schemeClr val="dk1"/>
              </a:solidFill>
              <a:latin typeface="Arial"/>
            </a:endParaRPr>
          </a:p>
        </p:txBody>
      </p:sp>
      <p:sp>
        <p:nvSpPr>
          <p:cNvPr id="217" name="PlaceHolder 2"/>
          <p:cNvSpPr>
            <a:spLocks noGrp="1"/>
          </p:cNvSpPr>
          <p:nvPr>
            <p:ph type="subTitle"/>
          </p:nvPr>
        </p:nvSpPr>
        <p:spPr>
          <a:xfrm>
            <a:off x="1833660" y="2430503"/>
            <a:ext cx="5476680" cy="1095120"/>
          </a:xfrm>
          <a:prstGeom prst="rect">
            <a:avLst/>
          </a:prstGeom>
          <a:noFill/>
          <a:ln w="0">
            <a:noFill/>
          </a:ln>
        </p:spPr>
        <p:txBody>
          <a:bodyPr lIns="91440" tIns="91440" rIns="91440" bIns="91440" anchor="ctr">
            <a:noAutofit/>
          </a:bodyPr>
          <a:lstStyle/>
          <a:p>
            <a:pPr indent="0" algn="ctr">
              <a:lnSpc>
                <a:spcPct val="100000"/>
              </a:lnSpc>
              <a:buNone/>
              <a:tabLst>
                <a:tab pos="0" algn="l"/>
              </a:tabLst>
            </a:pPr>
            <a:r>
              <a:rPr lang="en" sz="1600" b="0" strike="noStrike" spc="-1" dirty="0">
                <a:solidFill>
                  <a:schemeClr val="dk1"/>
                </a:solidFill>
                <a:latin typeface="Chivo"/>
                <a:ea typeface="Chivo"/>
              </a:rPr>
              <a:t>This presentation covers the development and functionality of a voice-controlled car leveraging the ESP32-WROOM microcontroller. It highlights the necessary components, software setup, and operational workflow to create a synthetic environment for remote control through voice commands. The project aims to provide insight into </a:t>
            </a:r>
            <a:r>
              <a:rPr lang="en" sz="1600" spc="-1" dirty="0">
                <a:solidFill>
                  <a:schemeClr val="dk1"/>
                </a:solidFill>
                <a:latin typeface="Chivo"/>
                <a:ea typeface="Chivo"/>
              </a:rPr>
              <a:t>Speech-Recoginition </a:t>
            </a:r>
            <a:r>
              <a:rPr lang="en" sz="1600" b="0" strike="noStrike" spc="-1" dirty="0">
                <a:solidFill>
                  <a:schemeClr val="dk1"/>
                </a:solidFill>
                <a:latin typeface="Chivo"/>
                <a:ea typeface="Chivo"/>
              </a:rPr>
              <a:t>applications of AI.</a:t>
            </a:r>
            <a:endParaRPr lang="en-US" sz="1600" b="0" strike="noStrike" spc="-1" dirty="0">
              <a:solidFill>
                <a:srgbClr val="000000"/>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1771560" y="2438280"/>
            <a:ext cx="5600520" cy="914040"/>
          </a:xfrm>
          <a:prstGeom prst="rect">
            <a:avLst/>
          </a:prstGeom>
          <a:solidFill>
            <a:schemeClr val="lt2"/>
          </a:solidFill>
          <a:ln w="0">
            <a:noFill/>
          </a:ln>
        </p:spPr>
        <p:txBody>
          <a:bodyPr lIns="91440" tIns="91440" rIns="91440" bIns="91440" anchor="ctr">
            <a:normAutofit fontScale="90000"/>
          </a:bodyPr>
          <a:lstStyle/>
          <a:p>
            <a:pPr indent="0" algn="ctr">
              <a:lnSpc>
                <a:spcPct val="100000"/>
              </a:lnSpc>
              <a:buNone/>
              <a:tabLst>
                <a:tab pos="0" algn="l"/>
              </a:tabLst>
            </a:pPr>
            <a:r>
              <a:rPr lang="en" sz="5500" b="1" strike="noStrike" spc="-1">
                <a:solidFill>
                  <a:schemeClr val="accent1"/>
                </a:solidFill>
                <a:latin typeface="Titillium Web"/>
                <a:ea typeface="Titillium Web"/>
              </a:rPr>
              <a:t>Project Overview</a:t>
            </a:r>
            <a:endParaRPr lang="fr-FR" sz="5500" b="0" strike="noStrike" spc="-1">
              <a:solidFill>
                <a:schemeClr val="dk1"/>
              </a:solidFill>
              <a:latin typeface="Arial"/>
            </a:endParaRPr>
          </a:p>
        </p:txBody>
      </p:sp>
      <p:sp>
        <p:nvSpPr>
          <p:cNvPr id="219" name="PlaceHolder 2"/>
          <p:cNvSpPr>
            <a:spLocks noGrp="1"/>
          </p:cNvSpPr>
          <p:nvPr>
            <p:ph type="title"/>
          </p:nvPr>
        </p:nvSpPr>
        <p:spPr>
          <a:xfrm>
            <a:off x="4019400" y="1219320"/>
            <a:ext cx="1095120" cy="1095120"/>
          </a:xfrm>
          <a:prstGeom prst="rect">
            <a:avLst/>
          </a:prstGeom>
          <a:solidFill>
            <a:schemeClr val="lt2"/>
          </a:solidFill>
          <a:ln w="0">
            <a:noFill/>
          </a:ln>
        </p:spPr>
        <p:txBody>
          <a:bodyPr lIns="91440" tIns="91440" rIns="91440" bIns="91440" anchor="ctr">
            <a:normAutofit fontScale="90000"/>
          </a:bodyPr>
          <a:lstStyle/>
          <a:p>
            <a:pPr indent="0" algn="ctr">
              <a:lnSpc>
                <a:spcPct val="100000"/>
              </a:lnSpc>
              <a:buNone/>
              <a:tabLst>
                <a:tab pos="0" algn="l"/>
              </a:tabLst>
            </a:pPr>
            <a:r>
              <a:rPr lang="en" sz="6500" b="1" strike="noStrike" spc="-1">
                <a:solidFill>
                  <a:schemeClr val="accent1"/>
                </a:solidFill>
                <a:latin typeface="Titillium Web"/>
                <a:ea typeface="Titillium Web"/>
              </a:rPr>
              <a:t>01</a:t>
            </a:r>
            <a:endParaRPr lang="fr-FR" sz="6500" b="0" strike="noStrike" spc="-1">
              <a:solidFill>
                <a:schemeClr val="dk1"/>
              </a:solidFill>
              <a:latin typeface="Arial"/>
            </a:endParaRPr>
          </a:p>
        </p:txBody>
      </p:sp>
      <p:sp>
        <p:nvSpPr>
          <p:cNvPr id="220" name="PlaceHolder 3"/>
          <p:cNvSpPr>
            <a:spLocks noGrp="1"/>
          </p:cNvSpPr>
          <p:nvPr>
            <p:ph type="subTitle"/>
          </p:nvPr>
        </p:nvSpPr>
        <p:spPr>
          <a:xfrm>
            <a:off x="2395586" y="3482545"/>
            <a:ext cx="4590720" cy="456840"/>
          </a:xfrm>
          <a:prstGeom prst="rect">
            <a:avLst/>
          </a:prstGeom>
          <a:solidFill>
            <a:schemeClr val="accent2"/>
          </a:solidFill>
          <a:ln w="0">
            <a:noFill/>
          </a:ln>
        </p:spPr>
        <p:txBody>
          <a:bodyPr lIns="91440" tIns="91440" rIns="91440" bIns="91440" anchor="ctr">
            <a:normAutofit/>
          </a:bodyPr>
          <a:lstStyle/>
          <a:p>
            <a:pPr indent="0" algn="ctr">
              <a:buNone/>
            </a:pPr>
            <a:endParaRPr lang="en-US" sz="1600" b="0" strike="noStrike" spc="-1" dirty="0">
              <a:solidFill>
                <a:schemeClr val="dk1"/>
              </a:solidFill>
              <a:latin typeface="Chivo"/>
              <a:ea typeface="Chiv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1828800" y="676017"/>
            <a:ext cx="5476680" cy="818639"/>
          </a:xfrm>
          <a:prstGeom prst="rect">
            <a:avLst/>
          </a:prstGeom>
          <a:solidFill>
            <a:schemeClr val="lt2"/>
          </a:solidFill>
          <a:ln w="0">
            <a:noFill/>
          </a:ln>
        </p:spPr>
        <p:txBody>
          <a:bodyPr lIns="91440" tIns="91440" rIns="91440" bIns="91440" anchor="ctr">
            <a:noAutofit/>
          </a:bodyPr>
          <a:lstStyle/>
          <a:p>
            <a:pPr indent="0" algn="ctr">
              <a:lnSpc>
                <a:spcPct val="100000"/>
              </a:lnSpc>
              <a:buNone/>
              <a:tabLst>
                <a:tab pos="0" algn="l"/>
              </a:tabLst>
            </a:pPr>
            <a:r>
              <a:rPr lang="en" b="1" strike="noStrike" spc="-1" dirty="0">
                <a:solidFill>
                  <a:schemeClr val="accent1"/>
                </a:solidFill>
                <a:latin typeface="Titillium Web"/>
                <a:ea typeface="Titillium Web"/>
              </a:rPr>
              <a:t>Voice-Controlled car concept</a:t>
            </a:r>
            <a:endParaRPr lang="fr-FR" b="0" strike="noStrike" spc="-1" dirty="0">
              <a:solidFill>
                <a:schemeClr val="dk1"/>
              </a:solidFill>
              <a:latin typeface="Arial"/>
            </a:endParaRPr>
          </a:p>
        </p:txBody>
      </p:sp>
      <p:sp>
        <p:nvSpPr>
          <p:cNvPr id="222" name="PlaceHolder 2"/>
          <p:cNvSpPr>
            <a:spLocks noGrp="1"/>
          </p:cNvSpPr>
          <p:nvPr>
            <p:ph type="subTitle"/>
          </p:nvPr>
        </p:nvSpPr>
        <p:spPr>
          <a:xfrm>
            <a:off x="1828800" y="2366161"/>
            <a:ext cx="5476680" cy="1095120"/>
          </a:xfrm>
          <a:prstGeom prst="rect">
            <a:avLst/>
          </a:prstGeom>
          <a:noFill/>
          <a:ln w="0">
            <a:noFill/>
          </a:ln>
        </p:spPr>
        <p:txBody>
          <a:bodyPr lIns="91440" tIns="91440" rIns="91440" bIns="91440" anchor="ctr">
            <a:noAutofit/>
          </a:bodyPr>
          <a:lstStyle/>
          <a:p>
            <a:pPr indent="0" algn="ctr">
              <a:lnSpc>
                <a:spcPct val="100000"/>
              </a:lnSpc>
              <a:buNone/>
              <a:tabLst>
                <a:tab pos="0" algn="l"/>
              </a:tabLst>
            </a:pPr>
            <a:r>
              <a:rPr lang="en" sz="1600" b="0" strike="noStrike" spc="-1" dirty="0">
                <a:solidFill>
                  <a:schemeClr val="dk1"/>
                </a:solidFill>
                <a:latin typeface="Chivo"/>
                <a:ea typeface="Chivo"/>
              </a:rPr>
              <a:t>This project involves building a car that can be controlled with voice commands. Using the ESP32, users can send commands through a web interface, allowing for hands-free operation. This innovation combines aspects of robotics, IoT, Speech-Recoginition and user interface design to create an engaging project.</a:t>
            </a:r>
            <a:endParaRPr lang="en-US" sz="1600" b="0" strike="noStrike" spc="-1" dirty="0">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1828800" y="650555"/>
            <a:ext cx="5476680" cy="818640"/>
          </a:xfrm>
          <a:prstGeom prst="rect">
            <a:avLst/>
          </a:prstGeom>
          <a:solidFill>
            <a:schemeClr val="lt2"/>
          </a:solidFill>
          <a:ln w="0">
            <a:noFill/>
          </a:ln>
        </p:spPr>
        <p:txBody>
          <a:bodyPr lIns="91440" tIns="91440" rIns="91440" bIns="91440" anchor="ctr">
            <a:noAutofit/>
          </a:bodyPr>
          <a:lstStyle/>
          <a:p>
            <a:pPr indent="0" algn="ctr">
              <a:lnSpc>
                <a:spcPct val="100000"/>
              </a:lnSpc>
              <a:buNone/>
              <a:tabLst>
                <a:tab pos="0" algn="l"/>
              </a:tabLst>
            </a:pPr>
            <a:r>
              <a:rPr lang="en" b="1" strike="noStrike" spc="-1" dirty="0">
                <a:solidFill>
                  <a:schemeClr val="accent1"/>
                </a:solidFill>
                <a:latin typeface="Titillium Web"/>
                <a:ea typeface="Titillium Web"/>
              </a:rPr>
              <a:t>ESP32</a:t>
            </a:r>
            <a:r>
              <a:rPr lang="en" sz="4800" b="1" strike="noStrike" spc="-1" dirty="0">
                <a:solidFill>
                  <a:schemeClr val="accent1"/>
                </a:solidFill>
                <a:latin typeface="Titillium Web"/>
                <a:ea typeface="Titillium Web"/>
              </a:rPr>
              <a:t> </a:t>
            </a:r>
            <a:r>
              <a:rPr lang="en" b="1" strike="noStrike" spc="-1" dirty="0">
                <a:solidFill>
                  <a:schemeClr val="accent1"/>
                </a:solidFill>
                <a:latin typeface="Titillium Web"/>
                <a:ea typeface="Titillium Web"/>
              </a:rPr>
              <a:t>integrated</a:t>
            </a:r>
            <a:r>
              <a:rPr lang="en" sz="4800" b="1" strike="noStrike" spc="-1" dirty="0">
                <a:solidFill>
                  <a:schemeClr val="accent1"/>
                </a:solidFill>
                <a:latin typeface="Titillium Web"/>
                <a:ea typeface="Titillium Web"/>
              </a:rPr>
              <a:t> </a:t>
            </a:r>
            <a:r>
              <a:rPr lang="en" b="1" strike="noStrike" spc="-1" dirty="0">
                <a:solidFill>
                  <a:schemeClr val="accent1"/>
                </a:solidFill>
                <a:latin typeface="Titillium Web"/>
                <a:ea typeface="Titillium Web"/>
              </a:rPr>
              <a:t>features</a:t>
            </a:r>
            <a:endParaRPr lang="fr-FR" sz="4800" b="0" strike="noStrike" spc="-1" dirty="0">
              <a:solidFill>
                <a:schemeClr val="dk1"/>
              </a:solidFill>
              <a:latin typeface="Arial"/>
            </a:endParaRPr>
          </a:p>
        </p:txBody>
      </p:sp>
      <p:sp>
        <p:nvSpPr>
          <p:cNvPr id="224" name="PlaceHolder 2"/>
          <p:cNvSpPr>
            <a:spLocks noGrp="1"/>
          </p:cNvSpPr>
          <p:nvPr>
            <p:ph type="subTitle"/>
          </p:nvPr>
        </p:nvSpPr>
        <p:spPr>
          <a:xfrm>
            <a:off x="1828800" y="2571750"/>
            <a:ext cx="5476680" cy="1095120"/>
          </a:xfrm>
          <a:prstGeom prst="rect">
            <a:avLst/>
          </a:prstGeom>
          <a:noFill/>
          <a:ln w="0">
            <a:noFill/>
          </a:ln>
        </p:spPr>
        <p:txBody>
          <a:bodyPr lIns="91440" tIns="91440" rIns="91440" bIns="91440" anchor="ctr">
            <a:noAutofit/>
          </a:bodyPr>
          <a:lstStyle/>
          <a:p>
            <a:pPr indent="0" algn="ctr">
              <a:lnSpc>
                <a:spcPct val="100000"/>
              </a:lnSpc>
              <a:buNone/>
              <a:tabLst>
                <a:tab pos="0" algn="l"/>
              </a:tabLst>
            </a:pPr>
            <a:r>
              <a:rPr lang="en" sz="1600" b="0" strike="noStrike" spc="-1" dirty="0">
                <a:solidFill>
                  <a:schemeClr val="dk1"/>
                </a:solidFill>
                <a:latin typeface="Chivo"/>
                <a:ea typeface="Chivo"/>
              </a:rPr>
              <a:t>The ESP32 microcontroller serves as the core of this project, enabling WiFi functionality and motor control via PWM. Built-in support for MicroPython allows for rapid development, while its ability to function as a WiFi access point simplifies the setup process. The car leverages these features to execute commands received through a web browser, demonstrating robust Internet of Things capabilities.</a:t>
            </a:r>
            <a:endParaRPr lang="en-US" sz="1600" b="0" strike="noStrike" spc="-1" dirty="0">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1828800" y="769502"/>
            <a:ext cx="5476680" cy="818640"/>
          </a:xfrm>
          <a:prstGeom prst="rect">
            <a:avLst/>
          </a:prstGeom>
          <a:solidFill>
            <a:schemeClr val="lt2"/>
          </a:solidFill>
          <a:ln w="0">
            <a:noFill/>
          </a:ln>
        </p:spPr>
        <p:txBody>
          <a:bodyPr lIns="91440" tIns="91440" rIns="91440" bIns="91440" anchor="ctr">
            <a:noAutofit/>
          </a:bodyPr>
          <a:lstStyle/>
          <a:p>
            <a:pPr indent="0" algn="ctr">
              <a:lnSpc>
                <a:spcPct val="100000"/>
              </a:lnSpc>
              <a:buNone/>
              <a:tabLst>
                <a:tab pos="0" algn="l"/>
              </a:tabLst>
            </a:pPr>
            <a:r>
              <a:rPr lang="en" b="1" strike="noStrike" spc="-1" dirty="0">
                <a:solidFill>
                  <a:schemeClr val="accent1"/>
                </a:solidFill>
                <a:latin typeface="Titillium Web"/>
                <a:ea typeface="Titillium Web"/>
              </a:rPr>
              <a:t>Web interface commands</a:t>
            </a:r>
            <a:endParaRPr lang="fr-FR" b="0" strike="noStrike" spc="-1" dirty="0">
              <a:solidFill>
                <a:schemeClr val="dk1"/>
              </a:solidFill>
              <a:latin typeface="Arial"/>
            </a:endParaRPr>
          </a:p>
        </p:txBody>
      </p:sp>
      <p:sp>
        <p:nvSpPr>
          <p:cNvPr id="226" name="PlaceHolder 2"/>
          <p:cNvSpPr>
            <a:spLocks noGrp="1"/>
          </p:cNvSpPr>
          <p:nvPr>
            <p:ph type="subTitle"/>
          </p:nvPr>
        </p:nvSpPr>
        <p:spPr>
          <a:xfrm>
            <a:off x="1828800" y="2571750"/>
            <a:ext cx="5476680" cy="1095120"/>
          </a:xfrm>
          <a:prstGeom prst="rect">
            <a:avLst/>
          </a:prstGeom>
          <a:noFill/>
          <a:ln w="0">
            <a:noFill/>
          </a:ln>
        </p:spPr>
        <p:txBody>
          <a:bodyPr lIns="91440" tIns="91440" rIns="91440" bIns="91440" anchor="ctr">
            <a:noAutofit/>
          </a:bodyPr>
          <a:lstStyle/>
          <a:p>
            <a:pPr indent="0" algn="ctr">
              <a:lnSpc>
                <a:spcPct val="100000"/>
              </a:lnSpc>
              <a:buNone/>
              <a:tabLst>
                <a:tab pos="0" algn="l"/>
              </a:tabLst>
            </a:pPr>
            <a:r>
              <a:rPr lang="en" sz="1600" b="0" strike="noStrike" spc="-1" dirty="0">
                <a:solidFill>
                  <a:schemeClr val="dk1"/>
                </a:solidFill>
                <a:latin typeface="Chivo"/>
                <a:ea typeface="Chivo"/>
              </a:rPr>
              <a:t>The web interface allows users to input voice commands to control the car remotely. It functions as a user-friendly platform accessible via a standard web browser. Upon connecting to the ESP32 WiFi, users navigate to a predefined IP address and are presented with command options such as 'Forward,' 'Left,' 'Right,' and 'Stop.' The integration of </a:t>
            </a:r>
            <a:r>
              <a:rPr lang="en" sz="1600" spc="-1" dirty="0">
                <a:solidFill>
                  <a:schemeClr val="dk1"/>
                </a:solidFill>
                <a:latin typeface="Chivo"/>
                <a:ea typeface="Chivo"/>
              </a:rPr>
              <a:t>Speech-Recoginition</a:t>
            </a:r>
            <a:r>
              <a:rPr lang="en" sz="1600" b="0" strike="noStrike" spc="-1" dirty="0">
                <a:solidFill>
                  <a:schemeClr val="dk1"/>
                </a:solidFill>
                <a:latin typeface="Chivo"/>
                <a:ea typeface="Chivo"/>
              </a:rPr>
              <a:t> facilitates seamless interactions, making it an intuitive user experience. This component highlights the practical application of </a:t>
            </a:r>
            <a:r>
              <a:rPr lang="en" sz="1600" spc="-1" dirty="0">
                <a:solidFill>
                  <a:schemeClr val="dk1"/>
                </a:solidFill>
                <a:latin typeface="Chivo"/>
                <a:ea typeface="Chivo"/>
              </a:rPr>
              <a:t>AI &amp; IoT</a:t>
            </a:r>
            <a:r>
              <a:rPr lang="en" sz="1600" b="0" strike="noStrike" spc="-1" dirty="0">
                <a:solidFill>
                  <a:schemeClr val="dk1"/>
                </a:solidFill>
                <a:latin typeface="Chivo"/>
                <a:ea typeface="Chivo"/>
              </a:rPr>
              <a:t> in providing real-time control of physical devices over the internet.</a:t>
            </a:r>
            <a:endParaRPr lang="en-US" sz="1600" b="0" strike="noStrike" spc="-1" dirty="0">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1771560" y="2438280"/>
            <a:ext cx="5600520" cy="914040"/>
          </a:xfrm>
          <a:prstGeom prst="rect">
            <a:avLst/>
          </a:prstGeom>
          <a:solidFill>
            <a:schemeClr val="lt2"/>
          </a:solidFill>
          <a:ln w="0">
            <a:noFill/>
          </a:ln>
        </p:spPr>
        <p:txBody>
          <a:bodyPr lIns="91440" tIns="91440" rIns="91440" bIns="91440" anchor="ctr">
            <a:normAutofit fontScale="90000"/>
          </a:bodyPr>
          <a:lstStyle/>
          <a:p>
            <a:pPr indent="0" algn="ctr">
              <a:lnSpc>
                <a:spcPct val="100000"/>
              </a:lnSpc>
              <a:buNone/>
              <a:tabLst>
                <a:tab pos="0" algn="l"/>
              </a:tabLst>
            </a:pPr>
            <a:r>
              <a:rPr lang="en" sz="5500" b="1" strike="noStrike" spc="-1">
                <a:solidFill>
                  <a:schemeClr val="accent1"/>
                </a:solidFill>
                <a:latin typeface="Titillium Web"/>
                <a:ea typeface="Titillium Web"/>
              </a:rPr>
              <a:t>Hardware Components</a:t>
            </a:r>
            <a:endParaRPr lang="fr-FR" sz="5500" b="0" strike="noStrike" spc="-1">
              <a:solidFill>
                <a:schemeClr val="dk1"/>
              </a:solidFill>
              <a:latin typeface="Arial"/>
            </a:endParaRPr>
          </a:p>
        </p:txBody>
      </p:sp>
      <p:sp>
        <p:nvSpPr>
          <p:cNvPr id="228" name="PlaceHolder 2"/>
          <p:cNvSpPr>
            <a:spLocks noGrp="1"/>
          </p:cNvSpPr>
          <p:nvPr>
            <p:ph type="title"/>
          </p:nvPr>
        </p:nvSpPr>
        <p:spPr>
          <a:xfrm>
            <a:off x="4019400" y="1219320"/>
            <a:ext cx="1095120" cy="1095120"/>
          </a:xfrm>
          <a:prstGeom prst="rect">
            <a:avLst/>
          </a:prstGeom>
          <a:solidFill>
            <a:schemeClr val="lt2"/>
          </a:solidFill>
          <a:ln w="0">
            <a:noFill/>
          </a:ln>
        </p:spPr>
        <p:txBody>
          <a:bodyPr lIns="91440" tIns="91440" rIns="91440" bIns="91440" anchor="ctr">
            <a:normAutofit fontScale="90000"/>
          </a:bodyPr>
          <a:lstStyle/>
          <a:p>
            <a:pPr indent="0" algn="ctr">
              <a:lnSpc>
                <a:spcPct val="100000"/>
              </a:lnSpc>
              <a:buNone/>
              <a:tabLst>
                <a:tab pos="0" algn="l"/>
              </a:tabLst>
            </a:pPr>
            <a:r>
              <a:rPr lang="en" sz="6500" b="1" strike="noStrike" spc="-1">
                <a:solidFill>
                  <a:schemeClr val="accent1"/>
                </a:solidFill>
                <a:latin typeface="Titillium Web"/>
                <a:ea typeface="Titillium Web"/>
              </a:rPr>
              <a:t>02</a:t>
            </a:r>
            <a:endParaRPr lang="fr-FR" sz="6500" b="0" strike="noStrike" spc="-1">
              <a:solidFill>
                <a:schemeClr val="dk1"/>
              </a:solidFill>
              <a:latin typeface="Arial"/>
            </a:endParaRPr>
          </a:p>
        </p:txBody>
      </p:sp>
      <p:sp>
        <p:nvSpPr>
          <p:cNvPr id="229" name="PlaceHolder 3"/>
          <p:cNvSpPr>
            <a:spLocks noGrp="1"/>
          </p:cNvSpPr>
          <p:nvPr>
            <p:ph type="subTitle"/>
          </p:nvPr>
        </p:nvSpPr>
        <p:spPr>
          <a:xfrm>
            <a:off x="2271600" y="3695760"/>
            <a:ext cx="4590720" cy="456840"/>
          </a:xfrm>
          <a:prstGeom prst="rect">
            <a:avLst/>
          </a:prstGeom>
          <a:solidFill>
            <a:schemeClr val="accent2"/>
          </a:solidFill>
          <a:ln w="0">
            <a:noFill/>
          </a:ln>
        </p:spPr>
        <p:txBody>
          <a:bodyPr lIns="91440" tIns="91440" rIns="91440" bIns="91440" anchor="ctr">
            <a:normAutofit/>
          </a:bodyPr>
          <a:lstStyle/>
          <a:p>
            <a:pPr indent="0" algn="ctr">
              <a:buNone/>
            </a:pPr>
            <a:endParaRPr lang="en-US" sz="1600" b="0" strike="noStrike" spc="-1" dirty="0">
              <a:solidFill>
                <a:schemeClr val="dk1"/>
              </a:solidFill>
              <a:latin typeface="Chivo"/>
              <a:ea typeface="Chiv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1754458" y="740305"/>
            <a:ext cx="5476680" cy="818640"/>
          </a:xfrm>
          <a:prstGeom prst="rect">
            <a:avLst/>
          </a:prstGeom>
          <a:solidFill>
            <a:schemeClr val="lt2"/>
          </a:solidFill>
          <a:ln w="0">
            <a:noFill/>
          </a:ln>
        </p:spPr>
        <p:txBody>
          <a:bodyPr lIns="91440" tIns="91440" rIns="91440" bIns="91440" anchor="ctr">
            <a:noAutofit/>
          </a:bodyPr>
          <a:lstStyle/>
          <a:p>
            <a:pPr indent="0" algn="ctr">
              <a:lnSpc>
                <a:spcPct val="100000"/>
              </a:lnSpc>
              <a:buNone/>
              <a:tabLst>
                <a:tab pos="0" algn="l"/>
              </a:tabLst>
            </a:pPr>
            <a:r>
              <a:rPr lang="en" b="1" strike="noStrike" spc="-1" dirty="0">
                <a:solidFill>
                  <a:schemeClr val="accent1"/>
                </a:solidFill>
                <a:latin typeface="Titillium Web"/>
                <a:ea typeface="Titillium Web"/>
              </a:rPr>
              <a:t>ESP32-WROOM board </a:t>
            </a:r>
            <a:r>
              <a:rPr lang="en" b="1" spc="-1" dirty="0">
                <a:solidFill>
                  <a:schemeClr val="accent1"/>
                </a:solidFill>
                <a:latin typeface="Titillium Web"/>
                <a:ea typeface="Titillium Web"/>
              </a:rPr>
              <a:t>&amp;</a:t>
            </a:r>
            <a:r>
              <a:rPr lang="en" b="1" strike="noStrike" spc="-1" dirty="0">
                <a:solidFill>
                  <a:schemeClr val="accent1"/>
                </a:solidFill>
                <a:latin typeface="Titillium Web"/>
                <a:ea typeface="Titillium Web"/>
              </a:rPr>
              <a:t> accessories</a:t>
            </a:r>
            <a:endParaRPr lang="fr-FR" b="0" strike="noStrike" spc="-1" dirty="0">
              <a:solidFill>
                <a:schemeClr val="dk1"/>
              </a:solidFill>
              <a:latin typeface="Arial"/>
            </a:endParaRPr>
          </a:p>
        </p:txBody>
      </p:sp>
      <p:sp>
        <p:nvSpPr>
          <p:cNvPr id="231" name="PlaceHolder 2"/>
          <p:cNvSpPr>
            <a:spLocks noGrp="1"/>
          </p:cNvSpPr>
          <p:nvPr>
            <p:ph type="subTitle"/>
          </p:nvPr>
        </p:nvSpPr>
        <p:spPr>
          <a:xfrm>
            <a:off x="1754458" y="2683606"/>
            <a:ext cx="5476680" cy="1095120"/>
          </a:xfrm>
          <a:prstGeom prst="rect">
            <a:avLst/>
          </a:prstGeom>
          <a:noFill/>
          <a:ln w="0">
            <a:noFill/>
          </a:ln>
        </p:spPr>
        <p:txBody>
          <a:bodyPr lIns="91440" tIns="91440" rIns="91440" bIns="91440" anchor="ctr">
            <a:noAutofit/>
          </a:bodyPr>
          <a:lstStyle/>
          <a:p>
            <a:pPr indent="0" algn="ctr">
              <a:lnSpc>
                <a:spcPct val="100000"/>
              </a:lnSpc>
              <a:buNone/>
              <a:tabLst>
                <a:tab pos="0" algn="l"/>
              </a:tabLst>
            </a:pPr>
            <a:r>
              <a:rPr lang="en" sz="1600" b="0" strike="noStrike" spc="-1" dirty="0">
                <a:solidFill>
                  <a:schemeClr val="dk1"/>
                </a:solidFill>
                <a:latin typeface="Chivo"/>
                <a:ea typeface="Chivo"/>
              </a:rPr>
              <a:t>The ESP32-WROOM board is a powerful microcontroller featuring integrated WiFi and Bluetooth capabilities. It serves as the brain of the voice-controlled car, enabling wireless communication and control. Accompanying accessories include jumper wires for connections, a micro USB cable for programming, and necessary sensors if desired. Its versatility allows for the integration of additional functionalities such as obstacle detection or enhanced motor control, making it suitable for numerous IoT applications.</a:t>
            </a:r>
            <a:endParaRPr lang="en-US" sz="1600" b="0" strike="noStrike" spc="-1" dirty="0">
              <a:solidFill>
                <a:srgbClr val="000000"/>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1694985" y="650555"/>
            <a:ext cx="5476680" cy="818640"/>
          </a:xfrm>
          <a:prstGeom prst="rect">
            <a:avLst/>
          </a:prstGeom>
          <a:solidFill>
            <a:schemeClr val="lt2"/>
          </a:solidFill>
          <a:ln w="0">
            <a:noFill/>
          </a:ln>
        </p:spPr>
        <p:txBody>
          <a:bodyPr lIns="91440" tIns="91440" rIns="91440" bIns="91440" anchor="ctr">
            <a:noAutofit/>
          </a:bodyPr>
          <a:lstStyle/>
          <a:p>
            <a:pPr indent="0" algn="ctr">
              <a:lnSpc>
                <a:spcPct val="100000"/>
              </a:lnSpc>
              <a:buNone/>
              <a:tabLst>
                <a:tab pos="0" algn="l"/>
              </a:tabLst>
            </a:pPr>
            <a:r>
              <a:rPr lang="en" b="1" strike="noStrike" spc="-1" dirty="0">
                <a:solidFill>
                  <a:schemeClr val="accent1"/>
                </a:solidFill>
                <a:latin typeface="Titillium Web"/>
                <a:ea typeface="Titillium Web"/>
              </a:rPr>
              <a:t>Motor driver and battery specifications</a:t>
            </a:r>
            <a:endParaRPr lang="fr-FR" b="0" strike="noStrike" spc="-1" dirty="0">
              <a:solidFill>
                <a:schemeClr val="dk1"/>
              </a:solidFill>
              <a:latin typeface="Arial"/>
            </a:endParaRPr>
          </a:p>
        </p:txBody>
      </p:sp>
      <p:sp>
        <p:nvSpPr>
          <p:cNvPr id="233" name="PlaceHolder 2"/>
          <p:cNvSpPr>
            <a:spLocks noGrp="1"/>
          </p:cNvSpPr>
          <p:nvPr>
            <p:ph type="subTitle"/>
          </p:nvPr>
        </p:nvSpPr>
        <p:spPr>
          <a:xfrm>
            <a:off x="1694985" y="2475452"/>
            <a:ext cx="5476680" cy="1095120"/>
          </a:xfrm>
          <a:prstGeom prst="rect">
            <a:avLst/>
          </a:prstGeom>
          <a:noFill/>
          <a:ln w="0">
            <a:noFill/>
          </a:ln>
        </p:spPr>
        <p:txBody>
          <a:bodyPr lIns="91440" tIns="91440" rIns="91440" bIns="91440" anchor="ctr">
            <a:noAutofit/>
          </a:bodyPr>
          <a:lstStyle/>
          <a:p>
            <a:pPr indent="0" algn="ctr">
              <a:lnSpc>
                <a:spcPct val="100000"/>
              </a:lnSpc>
              <a:buNone/>
              <a:tabLst>
                <a:tab pos="0" algn="l"/>
              </a:tabLst>
            </a:pPr>
            <a:r>
              <a:rPr lang="en" sz="1600" b="0" strike="noStrike" spc="-1" dirty="0">
                <a:solidFill>
                  <a:schemeClr val="dk1"/>
                </a:solidFill>
                <a:latin typeface="Chivo"/>
                <a:ea typeface="Chivo"/>
              </a:rPr>
              <a:t>The L298N motor driver is essential for managing the DC motors in the car. This dual H-bridge driver allows for the control of both direction and speed using PWM signals from the ESP32. A 7.4V LiPo battery provides the necessary power to operate the motors and microcontroller efficiently. Proper management of battery charging and connections for safe operation is critical to ensure the longevity and reliability of the car's performance.</a:t>
            </a:r>
            <a:endParaRPr lang="en-US" sz="1600" b="0" strike="noStrike" spc="-1" dirty="0">
              <a:solidFill>
                <a:srgbClr val="000000"/>
              </a:solidFill>
              <a:latin typeface="OpenSymbol"/>
            </a:endParaRPr>
          </a:p>
        </p:txBody>
      </p:sp>
    </p:spTree>
  </p:cSld>
  <p:clrMapOvr>
    <a:masterClrMapping/>
  </p:clrMapOvr>
</p:sld>
</file>

<file path=ppt/theme/theme1.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KR Planning Meeting by Slidesgo">
  <a:themeElements>
    <a:clrScheme name="Simple Light">
      <a:dk1>
        <a:srgbClr val="455074"/>
      </a:dk1>
      <a:lt1>
        <a:srgbClr val="FFFFFF"/>
      </a:lt1>
      <a:dk2>
        <a:srgbClr val="D0E0F3"/>
      </a:dk2>
      <a:lt2>
        <a:srgbClr val="BDD2EB"/>
      </a:lt2>
      <a:accent1>
        <a:srgbClr val="4479BB"/>
      </a:accent1>
      <a:accent2>
        <a:srgbClr val="FDB161"/>
      </a:accent2>
      <a:accent3>
        <a:srgbClr val="FFFFFF"/>
      </a:accent3>
      <a:accent4>
        <a:srgbClr val="FFFFFF"/>
      </a:accent4>
      <a:accent5>
        <a:srgbClr val="FFFFFF"/>
      </a:accent5>
      <a:accent6>
        <a:srgbClr val="FFFFFF"/>
      </a:accent6>
      <a:hlink>
        <a:srgbClr val="45507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579</Words>
  <Application>Microsoft Office PowerPoint</Application>
  <PresentationFormat>On-screen Show (16:9)</PresentationFormat>
  <Paragraphs>23</Paragraphs>
  <Slides>12</Slides>
  <Notes>0</Notes>
  <HiddenSlides>0</HiddenSlides>
  <MMClips>0</MMClips>
  <ScaleCrop>false</ScaleCrop>
  <HeadingPairs>
    <vt:vector size="6" baseType="variant">
      <vt:variant>
        <vt:lpstr>Fonts Used</vt:lpstr>
      </vt:variant>
      <vt:variant>
        <vt:i4>6</vt:i4>
      </vt:variant>
      <vt:variant>
        <vt:lpstr>Theme</vt:lpstr>
      </vt:variant>
      <vt:variant>
        <vt:i4>28</vt:i4>
      </vt:variant>
      <vt:variant>
        <vt:lpstr>Slide Titles</vt:lpstr>
      </vt:variant>
      <vt:variant>
        <vt:i4>12</vt:i4>
      </vt:variant>
    </vt:vector>
  </HeadingPairs>
  <TitlesOfParts>
    <vt:vector size="46" baseType="lpstr">
      <vt:lpstr>Arial</vt:lpstr>
      <vt:lpstr>Chivo</vt:lpstr>
      <vt:lpstr>OpenSymbol</vt:lpstr>
      <vt:lpstr>Symbol</vt:lpstr>
      <vt:lpstr>Titillium Web</vt:lpstr>
      <vt:lpstr>Wingdings</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OKR Planning Meeting by Slidesgo</vt:lpstr>
      <vt:lpstr>Slidesgo Final Pages</vt:lpstr>
      <vt:lpstr>Slidesgo Final Pages</vt:lpstr>
      <vt:lpstr>Voice-Controlled Car</vt:lpstr>
      <vt:lpstr>Introduction</vt:lpstr>
      <vt:lpstr>Project Overview</vt:lpstr>
      <vt:lpstr>Voice-Controlled car concept</vt:lpstr>
      <vt:lpstr>ESP32 integrated features</vt:lpstr>
      <vt:lpstr>Web interface commands</vt:lpstr>
      <vt:lpstr>Hardware Components</vt:lpstr>
      <vt:lpstr>ESP32-WROOM board &amp; accessories</vt:lpstr>
      <vt:lpstr>Motor driver and battery specifications</vt:lpstr>
      <vt:lpstr>Required wiring and chassis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Adhithya Vishwa</cp:lastModifiedBy>
  <cp:revision>3</cp:revision>
  <dcterms:modified xsi:type="dcterms:W3CDTF">2025-02-05T17:31:30Z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2025-02-05T16:54:41Z</dcterms:created>
  <dc:creator>Unknown Creator</dc:creator>
  <dc:description/>
  <dc:language>en-US</dc:language>
  <cp:lastModifiedBy>Unknown Creator</cp:lastModifiedBy>
  <dcterms:modified xsi:type="dcterms:W3CDTF">2025-02-05T16:54:41Z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