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Mon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958921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431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1a9adea7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1a9adea7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4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1a9adea73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1a9adea73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25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a9adea7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a9adea7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40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a9adea7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a9adea7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15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1a9adea7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a9adea7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382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1a9adea7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1a9adea7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27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1a9adea7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1a9adea7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95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a9adea7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1a9adea7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79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1a9adea73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1a9adea73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12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1a9adea73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1a9adea73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17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13507"/>
            <a:ext cx="8520600" cy="1238539"/>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400" dirty="0">
                <a:solidFill>
                  <a:schemeClr val="tx1"/>
                </a:solidFill>
              </a:rPr>
              <a:t>PythonDayTimeProject</a:t>
            </a:r>
            <a:endParaRPr sz="5400" dirty="0">
              <a:solidFill>
                <a:schemeClr val="tx1"/>
              </a:solidFill>
            </a:endParaRPr>
          </a:p>
        </p:txBody>
      </p:sp>
      <p:sp>
        <p:nvSpPr>
          <p:cNvPr id="55" name="Google Shape;55;p13"/>
          <p:cNvSpPr txBox="1">
            <a:spLocks noGrp="1"/>
          </p:cNvSpPr>
          <p:nvPr>
            <p:ph type="subTitle" idx="1"/>
          </p:nvPr>
        </p:nvSpPr>
        <p:spPr>
          <a:xfrm>
            <a:off x="311700" y="2625436"/>
            <a:ext cx="8520600" cy="87143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222222"/>
                </a:solidFill>
                <a:highlight>
                  <a:srgbClr val="FFFFFF"/>
                </a:highlight>
              </a:rPr>
              <a:t>A simple batch file and Python script program to display the day and time of a searched place.</a:t>
            </a:r>
            <a:endParaRPr sz="1800" dirty="0"/>
          </a:p>
        </p:txBody>
      </p:sp>
      <p:sp>
        <p:nvSpPr>
          <p:cNvPr id="56" name="Google Shape;56;p13"/>
          <p:cNvSpPr txBox="1"/>
          <p:nvPr/>
        </p:nvSpPr>
        <p:spPr>
          <a:xfrm>
            <a:off x="2012825" y="4076200"/>
            <a:ext cx="4827600" cy="73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solidFill>
                  <a:schemeClr val="tx1"/>
                </a:solidFill>
              </a:rPr>
              <a:t>By Rajkumar Damor</a:t>
            </a:r>
            <a:endParaRPr sz="15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ctrTitle"/>
          </p:nvPr>
        </p:nvSpPr>
        <p:spPr>
          <a:xfrm>
            <a:off x="311700" y="352800"/>
            <a:ext cx="8520600" cy="1006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4000" dirty="0">
                <a:solidFill>
                  <a:schemeClr val="tx1"/>
                </a:solidFill>
                <a:highlight>
                  <a:srgbClr val="FFFFFF"/>
                </a:highlight>
              </a:rPr>
              <a:t>Some of the things I learned:</a:t>
            </a:r>
            <a:endParaRPr sz="4000" dirty="0">
              <a:solidFill>
                <a:schemeClr val="tx1"/>
              </a:solidFill>
            </a:endParaRPr>
          </a:p>
        </p:txBody>
      </p:sp>
      <p:sp>
        <p:nvSpPr>
          <p:cNvPr id="113" name="Google Shape;113;p22"/>
          <p:cNvSpPr txBox="1">
            <a:spLocks noGrp="1"/>
          </p:cNvSpPr>
          <p:nvPr>
            <p:ph type="subTitle" idx="1"/>
          </p:nvPr>
        </p:nvSpPr>
        <p:spPr>
          <a:xfrm>
            <a:off x="311700" y="1498150"/>
            <a:ext cx="8520600" cy="32604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1200"/>
              </a:spcBef>
              <a:spcAft>
                <a:spcPts val="0"/>
              </a:spcAft>
              <a:buClr>
                <a:schemeClr val="dk1"/>
              </a:buClr>
              <a:buSzPts val="1800"/>
              <a:buChar char="●"/>
            </a:pPr>
            <a:r>
              <a:rPr lang="en" sz="1800" dirty="0">
                <a:solidFill>
                  <a:schemeClr val="tx1"/>
                </a:solidFill>
              </a:rPr>
              <a:t>Creating a simple but efficient GUI for the program.</a:t>
            </a:r>
            <a:endParaRPr sz="1800" dirty="0">
              <a:solidFill>
                <a:schemeClr val="tx1"/>
              </a:solidFill>
            </a:endParaRPr>
          </a:p>
          <a:p>
            <a:pPr marL="457200" lvl="0" indent="-342900" algn="just" rtl="0">
              <a:lnSpc>
                <a:spcPct val="115000"/>
              </a:lnSpc>
              <a:spcBef>
                <a:spcPts val="0"/>
              </a:spcBef>
              <a:spcAft>
                <a:spcPts val="0"/>
              </a:spcAft>
              <a:buClr>
                <a:schemeClr val="dk1"/>
              </a:buClr>
              <a:buSzPts val="1800"/>
              <a:buChar char="●"/>
            </a:pPr>
            <a:r>
              <a:rPr lang="en" sz="1800" dirty="0">
                <a:solidFill>
                  <a:schemeClr val="tx1"/>
                </a:solidFill>
              </a:rPr>
              <a:t>Using external libraries like Geopy, TimezoneFinder, Pytz, and Datetime to fetch and manipulate data.</a:t>
            </a:r>
            <a:endParaRPr sz="1800" dirty="0">
              <a:solidFill>
                <a:schemeClr val="tx1"/>
              </a:solidFill>
            </a:endParaRPr>
          </a:p>
          <a:p>
            <a:pPr marL="457200" lvl="0" indent="-342900" algn="just" rtl="0">
              <a:lnSpc>
                <a:spcPct val="115000"/>
              </a:lnSpc>
              <a:spcBef>
                <a:spcPts val="0"/>
              </a:spcBef>
              <a:spcAft>
                <a:spcPts val="0"/>
              </a:spcAft>
              <a:buClr>
                <a:schemeClr val="dk1"/>
              </a:buClr>
              <a:buSzPts val="1800"/>
              <a:buChar char="●"/>
            </a:pPr>
            <a:r>
              <a:rPr lang="en" sz="1800" dirty="0">
                <a:solidFill>
                  <a:schemeClr val="tx1"/>
                </a:solidFill>
              </a:rPr>
              <a:t>How to read/understand official documentation of languages and libraries.</a:t>
            </a:r>
            <a:endParaRPr sz="1800" dirty="0">
              <a:solidFill>
                <a:schemeClr val="tx1"/>
              </a:solidFill>
            </a:endParaRPr>
          </a:p>
          <a:p>
            <a:pPr marL="457200" lvl="0" indent="-342900" algn="just" rtl="0">
              <a:lnSpc>
                <a:spcPct val="115000"/>
              </a:lnSpc>
              <a:spcBef>
                <a:spcPts val="0"/>
              </a:spcBef>
              <a:spcAft>
                <a:spcPts val="0"/>
              </a:spcAft>
              <a:buClr>
                <a:schemeClr val="dk1"/>
              </a:buClr>
              <a:buSzPts val="1800"/>
              <a:buChar char="●"/>
            </a:pPr>
            <a:r>
              <a:rPr lang="en" sz="1800" dirty="0">
                <a:solidFill>
                  <a:schemeClr val="tx1"/>
                </a:solidFill>
              </a:rPr>
              <a:t>Use geocoding to convert place names to coordinates.</a:t>
            </a:r>
            <a:endParaRPr sz="1800" dirty="0">
              <a:solidFill>
                <a:schemeClr val="tx1"/>
              </a:solidFill>
            </a:endParaRPr>
          </a:p>
          <a:p>
            <a:pPr marL="457200" lvl="0" indent="-342900" algn="just" rtl="0">
              <a:lnSpc>
                <a:spcPct val="115000"/>
              </a:lnSpc>
              <a:spcBef>
                <a:spcPts val="0"/>
              </a:spcBef>
              <a:spcAft>
                <a:spcPts val="0"/>
              </a:spcAft>
              <a:buClr>
                <a:schemeClr val="dk1"/>
              </a:buClr>
              <a:buSzPts val="1800"/>
              <a:buChar char="●"/>
            </a:pPr>
            <a:r>
              <a:rPr lang="en" sz="1800" dirty="0">
                <a:solidFill>
                  <a:schemeClr val="tx1"/>
                </a:solidFill>
              </a:rPr>
              <a:t>Handle time zones and local time using external libraries.</a:t>
            </a:r>
            <a:endParaRPr sz="1800" dirty="0">
              <a:solidFill>
                <a:schemeClr val="tx1"/>
              </a:solidFill>
            </a:endParaRPr>
          </a:p>
          <a:p>
            <a:pPr marL="457200" lvl="0" indent="-342900" algn="just" rtl="0">
              <a:lnSpc>
                <a:spcPct val="115000"/>
              </a:lnSpc>
              <a:spcBef>
                <a:spcPts val="0"/>
              </a:spcBef>
              <a:spcAft>
                <a:spcPts val="0"/>
              </a:spcAft>
              <a:buClr>
                <a:schemeClr val="dk1"/>
              </a:buClr>
              <a:buSzPts val="1800"/>
              <a:buChar char="●"/>
            </a:pPr>
            <a:r>
              <a:rPr lang="en" sz="1800" dirty="0">
                <a:solidFill>
                  <a:schemeClr val="tx1"/>
                </a:solidFill>
              </a:rPr>
              <a:t>How to handle user input, geocode it, and display results interactively.</a:t>
            </a:r>
            <a:endParaRPr sz="1800" dirty="0">
              <a:solidFill>
                <a:schemeClr val="tx1"/>
              </a:solidFill>
            </a:endParaRPr>
          </a:p>
          <a:p>
            <a:pPr marL="457200" lvl="0" indent="-342900" algn="just" rtl="0">
              <a:lnSpc>
                <a:spcPct val="115000"/>
              </a:lnSpc>
              <a:spcBef>
                <a:spcPts val="0"/>
              </a:spcBef>
              <a:spcAft>
                <a:spcPts val="0"/>
              </a:spcAft>
              <a:buClr>
                <a:schemeClr val="dk1"/>
              </a:buClr>
              <a:buSzPts val="1800"/>
              <a:buChar char="●"/>
            </a:pPr>
            <a:r>
              <a:rPr lang="en" sz="1800" dirty="0">
                <a:solidFill>
                  <a:schemeClr val="tx1"/>
                </a:solidFill>
              </a:rPr>
              <a:t>Display the results in a simple user-interactive window.</a:t>
            </a:r>
            <a:endParaRPr sz="1800" dirty="0">
              <a:solidFill>
                <a:schemeClr val="tx1"/>
              </a:solidFill>
            </a:endParaRPr>
          </a:p>
          <a:p>
            <a:pPr marL="0" lvl="0" indent="0" algn="l" rtl="0">
              <a:spcBef>
                <a:spcPts val="1200"/>
              </a:spcBef>
              <a:spcAft>
                <a:spcPts val="0"/>
              </a:spcAft>
              <a:buNone/>
            </a:pPr>
            <a:endParaRPr sz="1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311700" y="297550"/>
            <a:ext cx="8520600" cy="894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dirty="0"/>
              <a:t>Conclusion</a:t>
            </a:r>
            <a:endParaRPr sz="4000" dirty="0"/>
          </a:p>
        </p:txBody>
      </p:sp>
      <p:sp>
        <p:nvSpPr>
          <p:cNvPr id="119" name="Google Shape;119;p23"/>
          <p:cNvSpPr txBox="1">
            <a:spLocks noGrp="1"/>
          </p:cNvSpPr>
          <p:nvPr>
            <p:ph type="subTitle" idx="1"/>
          </p:nvPr>
        </p:nvSpPr>
        <p:spPr>
          <a:xfrm>
            <a:off x="235875" y="1523400"/>
            <a:ext cx="8520600" cy="35133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800" dirty="0">
                <a:solidFill>
                  <a:schemeClr val="tx1"/>
                </a:solidFill>
              </a:rPr>
              <a:t>This project helped demonstrate the power of Python libraries and how they can be used together to build useful applications, which here was the program that can tell the current time and day of any place in the world, entered by the user.</a:t>
            </a:r>
            <a:br>
              <a:rPr lang="en" sz="1800" dirty="0">
                <a:solidFill>
                  <a:schemeClr val="tx1"/>
                </a:solidFill>
              </a:rPr>
            </a:br>
            <a:endParaRPr sz="1800" dirty="0">
              <a:solidFill>
                <a:schemeClr val="tx1"/>
              </a:solidFill>
            </a:endParaRPr>
          </a:p>
          <a:p>
            <a:pPr marL="0" lvl="0" indent="0" algn="just" rtl="0">
              <a:lnSpc>
                <a:spcPct val="115000"/>
              </a:lnSpc>
              <a:spcBef>
                <a:spcPts val="1200"/>
              </a:spcBef>
              <a:spcAft>
                <a:spcPts val="0"/>
              </a:spcAft>
              <a:buClr>
                <a:schemeClr val="dk1"/>
              </a:buClr>
              <a:buSzPts val="1100"/>
              <a:buFont typeface="Arial"/>
              <a:buNone/>
            </a:pPr>
            <a:r>
              <a:rPr lang="en" sz="1800" dirty="0">
                <a:solidFill>
                  <a:schemeClr val="tx1"/>
                </a:solidFill>
              </a:rPr>
              <a:t/>
            </a:r>
            <a:br>
              <a:rPr lang="en" sz="1800" dirty="0">
                <a:solidFill>
                  <a:schemeClr val="tx1"/>
                </a:solidFill>
              </a:rPr>
            </a:br>
            <a:r>
              <a:rPr lang="en" sz="1800" dirty="0">
                <a:solidFill>
                  <a:schemeClr val="tx1"/>
                </a:solidFill>
              </a:rPr>
              <a:t>I would like to </a:t>
            </a:r>
            <a:r>
              <a:rPr lang="en" sz="1800">
                <a:solidFill>
                  <a:schemeClr val="tx1"/>
                </a:solidFill>
              </a:rPr>
              <a:t>Thanks </a:t>
            </a:r>
            <a:r>
              <a:rPr lang="en" sz="1800" smtClean="0">
                <a:solidFill>
                  <a:schemeClr val="tx1"/>
                </a:solidFill>
              </a:rPr>
              <a:t>professor Shoaib </a:t>
            </a:r>
            <a:r>
              <a:rPr lang="en" sz="1800" dirty="0">
                <a:solidFill>
                  <a:schemeClr val="tx1"/>
                </a:solidFill>
              </a:rPr>
              <a:t>for his guidance and support throughout the course. I can see how much effort he put into making the course engaging and valuable for us. It really made a difference for me.</a:t>
            </a:r>
            <a:endParaRPr sz="1800" dirty="0">
              <a:solidFill>
                <a:schemeClr val="tx1"/>
              </a:solidFill>
            </a:endParaRPr>
          </a:p>
          <a:p>
            <a:pPr marL="0" lvl="0" indent="0" algn="ctr" rtl="0">
              <a:spcBef>
                <a:spcPts val="1200"/>
              </a:spcBef>
              <a:spcAft>
                <a:spcPts val="0"/>
              </a:spcAft>
              <a:buNone/>
            </a:pPr>
            <a:endParaRPr sz="1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418993"/>
            <a:ext cx="8520600" cy="99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Overview:</a:t>
            </a:r>
            <a:endParaRPr dirty="0"/>
          </a:p>
        </p:txBody>
      </p:sp>
      <p:sp>
        <p:nvSpPr>
          <p:cNvPr id="62" name="Google Shape;62;p14"/>
          <p:cNvSpPr txBox="1">
            <a:spLocks noGrp="1"/>
          </p:cNvSpPr>
          <p:nvPr>
            <p:ph type="subTitle" idx="1"/>
          </p:nvPr>
        </p:nvSpPr>
        <p:spPr>
          <a:xfrm>
            <a:off x="311700" y="2073065"/>
            <a:ext cx="8520600" cy="2581800"/>
          </a:xfrm>
          <a:prstGeom prst="rect">
            <a:avLst/>
          </a:prstGeom>
        </p:spPr>
        <p:txBody>
          <a:bodyPr spcFirstLastPara="1" wrap="square" lIns="91425" tIns="91425" rIns="91425" bIns="91425" anchor="t" anchorCtr="0">
            <a:normAutofit/>
          </a:bodyPr>
          <a:lstStyle/>
          <a:p>
            <a:pPr marL="596900" lvl="0" indent="-381000" algn="l" rtl="0">
              <a:lnSpc>
                <a:spcPct val="115000"/>
              </a:lnSpc>
              <a:spcBef>
                <a:spcPts val="1000"/>
              </a:spcBef>
              <a:spcAft>
                <a:spcPts val="0"/>
              </a:spcAft>
              <a:buClr>
                <a:srgbClr val="222222"/>
              </a:buClr>
              <a:buSzPts val="2400"/>
              <a:buChar char="●"/>
            </a:pPr>
            <a:r>
              <a:rPr lang="en" sz="2400" dirty="0">
                <a:solidFill>
                  <a:schemeClr val="tx1"/>
                </a:solidFill>
                <a:highlight>
                  <a:srgbClr val="FFFFFF"/>
                </a:highlight>
              </a:rPr>
              <a:t>Displays the day and time for any entered place.</a:t>
            </a:r>
            <a:endParaRPr sz="2400" dirty="0">
              <a:solidFill>
                <a:schemeClr val="tx1"/>
              </a:solidFill>
              <a:highlight>
                <a:srgbClr val="FFFFFF"/>
              </a:highlight>
            </a:endParaRPr>
          </a:p>
          <a:p>
            <a:pPr marL="596900" lvl="0" indent="-381000" algn="l" rtl="0">
              <a:lnSpc>
                <a:spcPct val="115000"/>
              </a:lnSpc>
              <a:spcBef>
                <a:spcPts val="0"/>
              </a:spcBef>
              <a:spcAft>
                <a:spcPts val="0"/>
              </a:spcAft>
              <a:buClr>
                <a:srgbClr val="222222"/>
              </a:buClr>
              <a:buSzPts val="2400"/>
              <a:buChar char="●"/>
            </a:pPr>
            <a:r>
              <a:rPr lang="en" sz="2400" dirty="0">
                <a:solidFill>
                  <a:schemeClr val="tx1"/>
                </a:solidFill>
                <a:highlight>
                  <a:srgbClr val="FFFFFF"/>
                </a:highlight>
              </a:rPr>
              <a:t>Combines a batch file and a Python script.</a:t>
            </a:r>
            <a:endParaRPr sz="2400" dirty="0">
              <a:solidFill>
                <a:schemeClr val="tx1"/>
              </a:solidFill>
              <a:highlight>
                <a:srgbClr val="FFFFFF"/>
              </a:highlight>
            </a:endParaRPr>
          </a:p>
          <a:p>
            <a:pPr marL="596900" lvl="0" indent="-381000" algn="l" rtl="0">
              <a:lnSpc>
                <a:spcPct val="115000"/>
              </a:lnSpc>
              <a:spcBef>
                <a:spcPts val="0"/>
              </a:spcBef>
              <a:spcAft>
                <a:spcPts val="0"/>
              </a:spcAft>
              <a:buClr>
                <a:srgbClr val="222222"/>
              </a:buClr>
              <a:buSzPts val="2400"/>
              <a:buChar char="●"/>
            </a:pPr>
            <a:r>
              <a:rPr lang="en" sz="2400" dirty="0">
                <a:solidFill>
                  <a:schemeClr val="tx1"/>
                </a:solidFill>
                <a:highlight>
                  <a:srgbClr val="FFFFFF"/>
                </a:highlight>
              </a:rPr>
              <a:t>Runs cleanly without showing a console window.</a:t>
            </a:r>
            <a:endParaRPr sz="2400" dirty="0">
              <a:solidFill>
                <a:schemeClr val="tx1"/>
              </a:solidFill>
              <a:highlight>
                <a:srgbClr val="FFFFFF"/>
              </a:highlight>
            </a:endParaRPr>
          </a:p>
          <a:p>
            <a:pPr marL="596900" lvl="0" indent="-381000" algn="l" rtl="0">
              <a:lnSpc>
                <a:spcPct val="115000"/>
              </a:lnSpc>
              <a:spcBef>
                <a:spcPts val="0"/>
              </a:spcBef>
              <a:spcAft>
                <a:spcPts val="0"/>
              </a:spcAft>
              <a:buClr>
                <a:srgbClr val="222222"/>
              </a:buClr>
              <a:buSzPts val="2400"/>
              <a:buChar char="●"/>
            </a:pPr>
            <a:r>
              <a:rPr lang="en" sz="2400" dirty="0">
                <a:solidFill>
                  <a:schemeClr val="tx1"/>
                </a:solidFill>
                <a:highlight>
                  <a:srgbClr val="FFFFFF"/>
                </a:highlight>
              </a:rPr>
              <a:t>Simple User Interface and User experience</a:t>
            </a:r>
            <a:endParaRPr sz="2400" dirty="0">
              <a:solidFill>
                <a:schemeClr val="tx1"/>
              </a:solidFill>
              <a:highlight>
                <a:srgbClr val="FFFFFF"/>
              </a:highlight>
            </a:endParaRPr>
          </a:p>
          <a:p>
            <a:pPr marL="0" lvl="0" indent="0" algn="ctr" rtl="0">
              <a:spcBef>
                <a:spcPts val="1000"/>
              </a:spcBef>
              <a:spcAft>
                <a:spcPts val="0"/>
              </a:spcAft>
              <a:buNone/>
            </a:pPr>
            <a:endParaRPr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0" y="277000"/>
            <a:ext cx="8520600" cy="1082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Running the program:</a:t>
            </a:r>
            <a:endParaRPr dirty="0"/>
          </a:p>
        </p:txBody>
      </p:sp>
      <p:sp>
        <p:nvSpPr>
          <p:cNvPr id="68" name="Google Shape;68;p15"/>
          <p:cNvSpPr txBox="1">
            <a:spLocks noGrp="1"/>
          </p:cNvSpPr>
          <p:nvPr>
            <p:ph type="subTitle" idx="1"/>
          </p:nvPr>
        </p:nvSpPr>
        <p:spPr>
          <a:xfrm>
            <a:off x="311700" y="1940530"/>
            <a:ext cx="8520600" cy="2590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22222"/>
              </a:buClr>
              <a:buSzPts val="1800"/>
              <a:buAutoNum type="arabicPeriod"/>
            </a:pPr>
            <a:r>
              <a:rPr lang="en" sz="1800" dirty="0">
                <a:solidFill>
                  <a:schemeClr val="tx1"/>
                </a:solidFill>
                <a:highlight>
                  <a:srgbClr val="FFFFFF"/>
                </a:highlight>
              </a:rPr>
              <a:t>Double-click the "DayTime.bat" file, Ensure the correct path to the Python script is set in the batch file.</a:t>
            </a:r>
            <a:endParaRPr sz="1800" dirty="0">
              <a:solidFill>
                <a:schemeClr val="tx1"/>
              </a:solidFill>
              <a:highlight>
                <a:srgbClr val="FFFFFF"/>
              </a:highlight>
            </a:endParaRPr>
          </a:p>
        </p:txBody>
      </p:sp>
      <p:pic>
        <p:nvPicPr>
          <p:cNvPr id="69" name="Google Shape;69;p15"/>
          <p:cNvPicPr preferRelativeResize="0"/>
          <p:nvPr/>
        </p:nvPicPr>
        <p:blipFill>
          <a:blip r:embed="rId3">
            <a:alphaModFix/>
          </a:blip>
          <a:stretch>
            <a:fillRect/>
          </a:stretch>
        </p:blipFill>
        <p:spPr>
          <a:xfrm>
            <a:off x="3493000" y="2915500"/>
            <a:ext cx="2158000" cy="183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185325" y="147791"/>
            <a:ext cx="8520600" cy="854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 sz="1800" dirty="0"/>
              <a:t>2. Enter the place name in the program, letter case doesn't matters but space matters and hit enter</a:t>
            </a:r>
            <a:endParaRPr sz="1800" dirty="0"/>
          </a:p>
        </p:txBody>
      </p:sp>
      <p:pic>
        <p:nvPicPr>
          <p:cNvPr id="75" name="Google Shape;75;p16"/>
          <p:cNvPicPr preferRelativeResize="0"/>
          <p:nvPr/>
        </p:nvPicPr>
        <p:blipFill>
          <a:blip r:embed="rId3">
            <a:alphaModFix/>
          </a:blip>
          <a:stretch>
            <a:fillRect/>
          </a:stretch>
        </p:blipFill>
        <p:spPr>
          <a:xfrm>
            <a:off x="1235738" y="1233525"/>
            <a:ext cx="6672537" cy="373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ctrTitle"/>
          </p:nvPr>
        </p:nvSpPr>
        <p:spPr>
          <a:xfrm>
            <a:off x="311700" y="226450"/>
            <a:ext cx="8520600" cy="7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3. It will </a:t>
            </a:r>
            <a:r>
              <a:rPr lang="en" sz="1800">
                <a:solidFill>
                  <a:srgbClr val="222222"/>
                </a:solidFill>
                <a:highlight>
                  <a:srgbClr val="FFFFFF"/>
                </a:highlight>
              </a:rPr>
              <a:t>displays the current day and time of the desired place, in AM or PM and with the name of the day</a:t>
            </a:r>
            <a:endParaRPr sz="1800"/>
          </a:p>
        </p:txBody>
      </p:sp>
      <p:pic>
        <p:nvPicPr>
          <p:cNvPr id="81" name="Google Shape;81;p17"/>
          <p:cNvPicPr preferRelativeResize="0"/>
          <p:nvPr/>
        </p:nvPicPr>
        <p:blipFill>
          <a:blip r:embed="rId3">
            <a:alphaModFix/>
          </a:blip>
          <a:stretch>
            <a:fillRect/>
          </a:stretch>
        </p:blipFill>
        <p:spPr>
          <a:xfrm>
            <a:off x="1111725" y="1030550"/>
            <a:ext cx="6920549" cy="3758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311687" y="192797"/>
            <a:ext cx="8520600" cy="95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4000" dirty="0"/>
              <a:t>Files in the project:</a:t>
            </a:r>
            <a:endParaRPr sz="4000" dirty="0"/>
          </a:p>
        </p:txBody>
      </p:sp>
      <p:sp>
        <p:nvSpPr>
          <p:cNvPr id="87" name="Google Shape;87;p18"/>
          <p:cNvSpPr txBox="1">
            <a:spLocks noGrp="1"/>
          </p:cNvSpPr>
          <p:nvPr>
            <p:ph type="subTitle" idx="1"/>
          </p:nvPr>
        </p:nvSpPr>
        <p:spPr>
          <a:xfrm>
            <a:off x="311687" y="1385760"/>
            <a:ext cx="8520600" cy="3273000"/>
          </a:xfrm>
          <a:prstGeom prst="rect">
            <a:avLst/>
          </a:prstGeom>
        </p:spPr>
        <p:txBody>
          <a:bodyPr spcFirstLastPara="1" wrap="square" lIns="91425" tIns="91425" rIns="91425" bIns="91425" anchor="t" anchorCtr="0">
            <a:normAutofit/>
          </a:bodyPr>
          <a:lstStyle/>
          <a:p>
            <a:pPr marL="596900" lvl="0" indent="-342900" algn="l" rtl="0">
              <a:lnSpc>
                <a:spcPct val="115000"/>
              </a:lnSpc>
              <a:spcBef>
                <a:spcPts val="1000"/>
              </a:spcBef>
              <a:spcAft>
                <a:spcPts val="0"/>
              </a:spcAft>
              <a:buClr>
                <a:srgbClr val="222222"/>
              </a:buClr>
              <a:buSzPts val="1800"/>
              <a:buChar char="●"/>
            </a:pPr>
            <a:r>
              <a:rPr lang="en" sz="1800" b="1" dirty="0">
                <a:solidFill>
                  <a:srgbClr val="222222"/>
                </a:solidFill>
                <a:highlight>
                  <a:srgbClr val="FFFFFF"/>
                </a:highlight>
              </a:rPr>
              <a:t>DayTime.bat</a:t>
            </a:r>
            <a:r>
              <a:rPr lang="en" sz="1800" dirty="0">
                <a:solidFill>
                  <a:srgbClr val="222222"/>
                </a:solidFill>
                <a:highlight>
                  <a:srgbClr val="FFFFFF"/>
                </a:highlight>
              </a:rPr>
              <a:t>: Main file, where by double-clicking it, runs the program. A batch file to run the Python script.</a:t>
            </a:r>
            <a:endParaRPr sz="1800" dirty="0">
              <a:solidFill>
                <a:srgbClr val="222222"/>
              </a:solidFill>
              <a:highlight>
                <a:srgbClr val="FFFFFF"/>
              </a:highlight>
            </a:endParaRPr>
          </a:p>
          <a:p>
            <a:pPr marL="0" lvl="0" indent="0" algn="l" rtl="0">
              <a:lnSpc>
                <a:spcPct val="115000"/>
              </a:lnSpc>
              <a:spcBef>
                <a:spcPts val="1000"/>
              </a:spcBef>
              <a:spcAft>
                <a:spcPts val="0"/>
              </a:spcAft>
              <a:buNone/>
            </a:pPr>
            <a:endParaRPr sz="1800" dirty="0">
              <a:solidFill>
                <a:srgbClr val="222222"/>
              </a:solidFill>
              <a:highlight>
                <a:srgbClr val="FFFFFF"/>
              </a:highlight>
            </a:endParaRPr>
          </a:p>
          <a:p>
            <a:pPr marL="0" lvl="0" indent="0" algn="l" rtl="0">
              <a:lnSpc>
                <a:spcPct val="115000"/>
              </a:lnSpc>
              <a:spcBef>
                <a:spcPts val="1000"/>
              </a:spcBef>
              <a:spcAft>
                <a:spcPts val="0"/>
              </a:spcAft>
              <a:buNone/>
            </a:pPr>
            <a:endParaRPr sz="1800" dirty="0">
              <a:solidFill>
                <a:srgbClr val="222222"/>
              </a:solidFill>
              <a:highlight>
                <a:srgbClr val="FFFFFF"/>
              </a:highlight>
            </a:endParaRPr>
          </a:p>
          <a:p>
            <a:pPr marL="596900" lvl="0" indent="-342900" algn="l" rtl="0">
              <a:lnSpc>
                <a:spcPct val="115000"/>
              </a:lnSpc>
              <a:spcBef>
                <a:spcPts val="1000"/>
              </a:spcBef>
              <a:spcAft>
                <a:spcPts val="0"/>
              </a:spcAft>
              <a:buClr>
                <a:srgbClr val="222222"/>
              </a:buClr>
              <a:buSzPts val="1800"/>
              <a:buChar char="●"/>
            </a:pPr>
            <a:r>
              <a:rPr lang="en" sz="1800" b="1" dirty="0">
                <a:solidFill>
                  <a:srgbClr val="222222"/>
                </a:solidFill>
                <a:highlight>
                  <a:srgbClr val="FFFFFF"/>
                </a:highlight>
              </a:rPr>
              <a:t>DayTimePython.pyw</a:t>
            </a:r>
            <a:r>
              <a:rPr lang="en" sz="1800" dirty="0">
                <a:solidFill>
                  <a:srgbClr val="222222"/>
                </a:solidFill>
                <a:highlight>
                  <a:srgbClr val="FFFFFF"/>
                </a:highlight>
              </a:rPr>
              <a:t>: A Python script with all the programs and its logic.</a:t>
            </a:r>
            <a:endParaRPr sz="1800" dirty="0">
              <a:solidFill>
                <a:srgbClr val="222222"/>
              </a:solidFill>
              <a:highlight>
                <a:srgbClr val="FFFFFF"/>
              </a:highlight>
            </a:endParaRPr>
          </a:p>
          <a:p>
            <a:pPr marL="457200" lvl="0" indent="0" algn="l" rtl="0">
              <a:lnSpc>
                <a:spcPct val="115000"/>
              </a:lnSpc>
              <a:spcBef>
                <a:spcPts val="1000"/>
              </a:spcBef>
              <a:spcAft>
                <a:spcPts val="1000"/>
              </a:spcAft>
              <a:buNone/>
            </a:pPr>
            <a:r>
              <a:rPr lang="en" sz="1800" dirty="0">
                <a:solidFill>
                  <a:srgbClr val="222222"/>
                </a:solidFill>
                <a:highlight>
                  <a:srgbClr val="FFFFFF"/>
                </a:highlight>
              </a:rPr>
              <a:t> </a:t>
            </a:r>
            <a:endParaRPr sz="1800" dirty="0">
              <a:solidFill>
                <a:srgbClr val="222222"/>
              </a:solidFill>
              <a:highlight>
                <a:srgbClr val="FFFFFF"/>
              </a:highlight>
            </a:endParaRPr>
          </a:p>
        </p:txBody>
      </p:sp>
      <p:pic>
        <p:nvPicPr>
          <p:cNvPr id="88" name="Google Shape;88;p18"/>
          <p:cNvPicPr preferRelativeResize="0"/>
          <p:nvPr/>
        </p:nvPicPr>
        <p:blipFill>
          <a:blip r:embed="rId3">
            <a:alphaModFix/>
          </a:blip>
          <a:stretch>
            <a:fillRect/>
          </a:stretch>
        </p:blipFill>
        <p:spPr>
          <a:xfrm>
            <a:off x="3967149" y="2212524"/>
            <a:ext cx="1209675" cy="1047750"/>
          </a:xfrm>
          <a:prstGeom prst="rect">
            <a:avLst/>
          </a:prstGeom>
          <a:noFill/>
          <a:ln>
            <a:noFill/>
          </a:ln>
        </p:spPr>
      </p:pic>
      <p:pic>
        <p:nvPicPr>
          <p:cNvPr id="89" name="Google Shape;89;p18"/>
          <p:cNvPicPr preferRelativeResize="0"/>
          <p:nvPr/>
        </p:nvPicPr>
        <p:blipFill>
          <a:blip r:embed="rId4">
            <a:alphaModFix/>
          </a:blip>
          <a:stretch>
            <a:fillRect/>
          </a:stretch>
        </p:blipFill>
        <p:spPr>
          <a:xfrm>
            <a:off x="3936375" y="3810802"/>
            <a:ext cx="1271225" cy="11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311700" y="378075"/>
            <a:ext cx="8520600" cy="792600"/>
          </a:xfrm>
          <a:prstGeom prst="rect">
            <a:avLst/>
          </a:prstGeom>
        </p:spPr>
        <p:txBody>
          <a:bodyPr spcFirstLastPara="1" wrap="square" lIns="91425" tIns="91425" rIns="91425" bIns="91425" anchor="b" anchorCtr="0">
            <a:noAutofit/>
          </a:bodyPr>
          <a:lstStyle/>
          <a:p>
            <a:pPr marL="0" lvl="0" indent="0" algn="ctr" rtl="0">
              <a:lnSpc>
                <a:spcPct val="115000"/>
              </a:lnSpc>
              <a:spcBef>
                <a:spcPts val="1000"/>
              </a:spcBef>
              <a:spcAft>
                <a:spcPts val="1000"/>
              </a:spcAft>
              <a:buNone/>
            </a:pPr>
            <a:r>
              <a:rPr lang="en" sz="3600" b="1" dirty="0">
                <a:solidFill>
                  <a:schemeClr val="tx1"/>
                </a:solidFill>
                <a:highlight>
                  <a:srgbClr val="FFFFFF"/>
                </a:highlight>
              </a:rPr>
              <a:t>DayTime.bat</a:t>
            </a:r>
            <a:endParaRPr sz="3600" b="1" dirty="0">
              <a:solidFill>
                <a:schemeClr val="tx1"/>
              </a:solidFill>
            </a:endParaRPr>
          </a:p>
        </p:txBody>
      </p:sp>
      <p:sp>
        <p:nvSpPr>
          <p:cNvPr id="95" name="Google Shape;95;p19"/>
          <p:cNvSpPr txBox="1">
            <a:spLocks noGrp="1"/>
          </p:cNvSpPr>
          <p:nvPr>
            <p:ph type="subTitle" idx="1"/>
          </p:nvPr>
        </p:nvSpPr>
        <p:spPr>
          <a:xfrm>
            <a:off x="311700" y="1409675"/>
            <a:ext cx="8520600" cy="3399600"/>
          </a:xfrm>
          <a:prstGeom prst="rect">
            <a:avLst/>
          </a:prstGeom>
        </p:spPr>
        <p:txBody>
          <a:bodyPr spcFirstLastPara="1" wrap="square" lIns="91425" tIns="91425" rIns="91425" bIns="91425" anchor="t" anchorCtr="0">
            <a:normAutofit/>
          </a:bodyPr>
          <a:lstStyle/>
          <a:p>
            <a:pPr marL="596900" lvl="0" indent="-342900" algn="l" rtl="0">
              <a:lnSpc>
                <a:spcPct val="115000"/>
              </a:lnSpc>
              <a:spcBef>
                <a:spcPts val="1000"/>
              </a:spcBef>
              <a:spcAft>
                <a:spcPts val="0"/>
              </a:spcAft>
              <a:buClr>
                <a:srgbClr val="222222"/>
              </a:buClr>
              <a:buSzPts val="1800"/>
              <a:buChar char="●"/>
            </a:pPr>
            <a:r>
              <a:rPr lang="en" sz="1800" b="1">
                <a:solidFill>
                  <a:srgbClr val="222222"/>
                </a:solidFill>
                <a:highlight>
                  <a:srgbClr val="FFFFFF"/>
                </a:highlight>
              </a:rPr>
              <a:t>@echo off</a:t>
            </a:r>
            <a:r>
              <a:rPr lang="en" sz="1800">
                <a:solidFill>
                  <a:srgbClr val="222222"/>
                </a:solidFill>
                <a:highlight>
                  <a:srgbClr val="FFFFFF"/>
                </a:highlight>
              </a:rPr>
              <a:t>: Hides command output.</a:t>
            </a:r>
            <a:endParaRPr sz="1800">
              <a:solidFill>
                <a:srgbClr val="222222"/>
              </a:solidFill>
              <a:highlight>
                <a:srgbClr val="FFFFFF"/>
              </a:highlight>
            </a:endParaRPr>
          </a:p>
          <a:p>
            <a:pPr marL="457200" lvl="0" indent="0" algn="l" rtl="0">
              <a:lnSpc>
                <a:spcPct val="115000"/>
              </a:lnSpc>
              <a:spcBef>
                <a:spcPts val="1000"/>
              </a:spcBef>
              <a:spcAft>
                <a:spcPts val="0"/>
              </a:spcAft>
              <a:buNone/>
            </a:pPr>
            <a:endParaRPr sz="1800">
              <a:solidFill>
                <a:srgbClr val="222222"/>
              </a:solidFill>
              <a:highlight>
                <a:srgbClr val="FFFFFF"/>
              </a:highlight>
            </a:endParaRPr>
          </a:p>
          <a:p>
            <a:pPr marL="596900" lvl="0" indent="-342900" algn="l" rtl="0">
              <a:lnSpc>
                <a:spcPct val="115000"/>
              </a:lnSpc>
              <a:spcBef>
                <a:spcPts val="1000"/>
              </a:spcBef>
              <a:spcAft>
                <a:spcPts val="0"/>
              </a:spcAft>
              <a:buClr>
                <a:srgbClr val="222222"/>
              </a:buClr>
              <a:buSzPts val="1800"/>
              <a:buChar char="●"/>
            </a:pPr>
            <a:r>
              <a:rPr lang="en" sz="1800" b="1">
                <a:solidFill>
                  <a:srgbClr val="222222"/>
                </a:solidFill>
                <a:highlight>
                  <a:srgbClr val="FFFFFF"/>
                </a:highlight>
              </a:rPr>
              <a:t>start pythonw</a:t>
            </a:r>
            <a:r>
              <a:rPr lang="en" sz="1800">
                <a:solidFill>
                  <a:srgbClr val="222222"/>
                </a:solidFill>
                <a:highlight>
                  <a:srgbClr val="FFFFFF"/>
                </a:highlight>
              </a:rPr>
              <a:t>: Runs the Python script in no-console mode, make sure the correct path is set to the python script “DayTimePython.pyw” after the “pythonw” command.</a:t>
            </a:r>
            <a:endParaRPr sz="1800">
              <a:solidFill>
                <a:srgbClr val="222222"/>
              </a:solidFill>
              <a:highlight>
                <a:srgbClr val="FFFFFF"/>
              </a:highlight>
            </a:endParaRPr>
          </a:p>
          <a:p>
            <a:pPr marL="457200" lvl="0" indent="0" algn="l" rtl="0">
              <a:lnSpc>
                <a:spcPct val="115000"/>
              </a:lnSpc>
              <a:spcBef>
                <a:spcPts val="1000"/>
              </a:spcBef>
              <a:spcAft>
                <a:spcPts val="0"/>
              </a:spcAft>
              <a:buNone/>
            </a:pPr>
            <a:endParaRPr sz="1800">
              <a:solidFill>
                <a:srgbClr val="222222"/>
              </a:solidFill>
              <a:highlight>
                <a:srgbClr val="FFFFFF"/>
              </a:highlight>
            </a:endParaRPr>
          </a:p>
          <a:p>
            <a:pPr marL="596900" lvl="0" indent="-342900" algn="l" rtl="0">
              <a:lnSpc>
                <a:spcPct val="115000"/>
              </a:lnSpc>
              <a:spcBef>
                <a:spcPts val="1000"/>
              </a:spcBef>
              <a:spcAft>
                <a:spcPts val="0"/>
              </a:spcAft>
              <a:buClr>
                <a:srgbClr val="222222"/>
              </a:buClr>
              <a:buSzPts val="1800"/>
              <a:buChar char="●"/>
            </a:pPr>
            <a:r>
              <a:rPr lang="en" sz="1800" b="1">
                <a:solidFill>
                  <a:srgbClr val="222222"/>
                </a:solidFill>
                <a:highlight>
                  <a:srgbClr val="FFFFFF"/>
                </a:highlight>
              </a:rPr>
              <a:t>exit</a:t>
            </a:r>
            <a:r>
              <a:rPr lang="en" sz="1800">
                <a:solidFill>
                  <a:srgbClr val="222222"/>
                </a:solidFill>
                <a:highlight>
                  <a:srgbClr val="FFFFFF"/>
                </a:highlight>
              </a:rPr>
              <a:t>: Closes the batch file after execution</a:t>
            </a:r>
            <a:endParaRPr sz="1800">
              <a:solidFill>
                <a:srgbClr val="222222"/>
              </a:solidFill>
              <a:highlight>
                <a:srgbClr val="FFFFFF"/>
              </a:highlight>
            </a:endParaRPr>
          </a:p>
          <a:p>
            <a:pPr marL="0" lvl="0" indent="0" algn="ctr" rtl="0">
              <a:spcBef>
                <a:spcPts val="100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ctrTitle"/>
          </p:nvPr>
        </p:nvSpPr>
        <p:spPr>
          <a:xfrm>
            <a:off x="249354" y="269945"/>
            <a:ext cx="8520600" cy="484909"/>
          </a:xfrm>
          <a:prstGeom prst="rect">
            <a:avLst/>
          </a:prstGeom>
        </p:spPr>
        <p:txBody>
          <a:bodyPr spcFirstLastPara="1" wrap="square" lIns="91425" tIns="91425" rIns="91425" bIns="91425" anchor="b" anchorCtr="0">
            <a:normAutofit fontScale="90000"/>
          </a:bodyPr>
          <a:lstStyle/>
          <a:p>
            <a:pPr marL="457200" lvl="0" indent="0" rtl="0">
              <a:lnSpc>
                <a:spcPct val="115000"/>
              </a:lnSpc>
              <a:spcBef>
                <a:spcPts val="1000"/>
              </a:spcBef>
              <a:spcAft>
                <a:spcPts val="1000"/>
              </a:spcAft>
              <a:buNone/>
            </a:pPr>
            <a:r>
              <a:rPr lang="en" sz="2000" b="1" dirty="0">
                <a:solidFill>
                  <a:srgbClr val="222222"/>
                </a:solidFill>
                <a:highlight>
                  <a:srgbClr val="FFFFFF"/>
                </a:highlight>
              </a:rPr>
              <a:t>DayTimePython.pyw</a:t>
            </a:r>
            <a:endParaRPr sz="2000" b="1" dirty="0"/>
          </a:p>
        </p:txBody>
      </p:sp>
      <p:sp>
        <p:nvSpPr>
          <p:cNvPr id="101" name="Google Shape;101;p20"/>
          <p:cNvSpPr txBox="1">
            <a:spLocks noGrp="1"/>
          </p:cNvSpPr>
          <p:nvPr>
            <p:ph type="subTitle" idx="1"/>
          </p:nvPr>
        </p:nvSpPr>
        <p:spPr>
          <a:xfrm>
            <a:off x="311700" y="408491"/>
            <a:ext cx="8520600" cy="4499100"/>
          </a:xfrm>
          <a:prstGeom prst="rect">
            <a:avLst/>
          </a:prstGeom>
        </p:spPr>
        <p:txBody>
          <a:bodyPr spcFirstLastPara="1" wrap="square" lIns="91425" tIns="91425" rIns="91425" bIns="91425" anchor="t" anchorCtr="0">
            <a:noAutofit/>
          </a:bodyPr>
          <a:lstStyle/>
          <a:p>
            <a:pPr marL="457200" lvl="0" indent="0" algn="l" rtl="0">
              <a:lnSpc>
                <a:spcPct val="105000"/>
              </a:lnSpc>
              <a:spcBef>
                <a:spcPts val="1200"/>
              </a:spcBef>
              <a:spcAft>
                <a:spcPts val="0"/>
              </a:spcAft>
              <a:buNone/>
            </a:pPr>
            <a:r>
              <a:rPr lang="en" sz="1700" dirty="0">
                <a:solidFill>
                  <a:schemeClr val="tx1"/>
                </a:solidFill>
              </a:rPr>
              <a:t>You type a place, the program figures out where it is, checks the local time and day there, and shows it on the screen. </a:t>
            </a:r>
            <a:endParaRPr sz="1700" dirty="0">
              <a:solidFill>
                <a:schemeClr val="tx1"/>
              </a:solidFill>
            </a:endParaRPr>
          </a:p>
          <a:p>
            <a:pPr marL="457200" lvl="0" indent="0" algn="l" rtl="0">
              <a:lnSpc>
                <a:spcPct val="105000"/>
              </a:lnSpc>
              <a:spcBef>
                <a:spcPts val="1200"/>
              </a:spcBef>
              <a:spcAft>
                <a:spcPts val="0"/>
              </a:spcAft>
              <a:buNone/>
            </a:pPr>
            <a:r>
              <a:rPr lang="en" sz="1700" dirty="0">
                <a:solidFill>
                  <a:schemeClr val="tx1"/>
                </a:solidFill>
              </a:rPr>
              <a:t>How it works:</a:t>
            </a:r>
            <a:endParaRPr sz="1700" dirty="0">
              <a:solidFill>
                <a:schemeClr val="tx1"/>
              </a:solidFill>
            </a:endParaRPr>
          </a:p>
          <a:p>
            <a:pPr marL="457200" lvl="0" indent="-336550" algn="l" rtl="0">
              <a:lnSpc>
                <a:spcPct val="105000"/>
              </a:lnSpc>
              <a:spcBef>
                <a:spcPts val="1200"/>
              </a:spcBef>
              <a:spcAft>
                <a:spcPts val="0"/>
              </a:spcAft>
              <a:buClr>
                <a:srgbClr val="000000"/>
              </a:buClr>
              <a:buSzPts val="1700"/>
              <a:buAutoNum type="arabicPeriod"/>
            </a:pPr>
            <a:r>
              <a:rPr lang="en" sz="1700" dirty="0">
                <a:solidFill>
                  <a:schemeClr val="tx1"/>
                </a:solidFill>
              </a:rPr>
              <a:t>Input: The user types the name of a place (like "New York" or "Tokyo") in a text box and press the enter key</a:t>
            </a:r>
            <a:endParaRPr sz="1700" dirty="0">
              <a:solidFill>
                <a:schemeClr val="tx1"/>
              </a:solidFill>
            </a:endParaRPr>
          </a:p>
          <a:p>
            <a:pPr marL="457200" lvl="0" indent="-336550" algn="l" rtl="0">
              <a:lnSpc>
                <a:spcPct val="105000"/>
              </a:lnSpc>
              <a:spcBef>
                <a:spcPts val="0"/>
              </a:spcBef>
              <a:spcAft>
                <a:spcPts val="0"/>
              </a:spcAft>
              <a:buClr>
                <a:srgbClr val="000000"/>
              </a:buClr>
              <a:buSzPts val="1700"/>
              <a:buAutoNum type="arabicPeriod"/>
            </a:pPr>
            <a:r>
              <a:rPr lang="en" sz="1700" dirty="0">
                <a:solidFill>
                  <a:schemeClr val="tx1"/>
                </a:solidFill>
              </a:rPr>
              <a:t>Find Location: The program uses a tool called </a:t>
            </a:r>
            <a:r>
              <a:rPr lang="en" sz="1700" dirty="0">
                <a:solidFill>
                  <a:schemeClr val="tx1"/>
                </a:solidFill>
                <a:latin typeface="Roboto Mono"/>
                <a:ea typeface="Roboto Mono"/>
                <a:cs typeface="Roboto Mono"/>
                <a:sym typeface="Roboto Mono"/>
              </a:rPr>
              <a:t>Nominatim</a:t>
            </a:r>
            <a:r>
              <a:rPr lang="en" sz="1700" dirty="0">
                <a:solidFill>
                  <a:schemeClr val="tx1"/>
                </a:solidFill>
              </a:rPr>
              <a:t> (from the </a:t>
            </a:r>
            <a:r>
              <a:rPr lang="en" sz="1700" dirty="0">
                <a:solidFill>
                  <a:schemeClr val="tx1"/>
                </a:solidFill>
                <a:latin typeface="Roboto Mono"/>
                <a:ea typeface="Roboto Mono"/>
                <a:cs typeface="Roboto Mono"/>
                <a:sym typeface="Roboto Mono"/>
              </a:rPr>
              <a:t>geopy</a:t>
            </a:r>
            <a:r>
              <a:rPr lang="en" sz="1700" dirty="0">
                <a:solidFill>
                  <a:schemeClr val="tx1"/>
                </a:solidFill>
              </a:rPr>
              <a:t> library) to find the location of the place. This gives its latitude and longitude.</a:t>
            </a:r>
            <a:endParaRPr sz="1700" dirty="0">
              <a:solidFill>
                <a:schemeClr val="tx1"/>
              </a:solidFill>
            </a:endParaRPr>
          </a:p>
          <a:p>
            <a:pPr marL="457200" lvl="0" indent="-336550" algn="l" rtl="0">
              <a:lnSpc>
                <a:spcPct val="105000"/>
              </a:lnSpc>
              <a:spcBef>
                <a:spcPts val="0"/>
              </a:spcBef>
              <a:spcAft>
                <a:spcPts val="0"/>
              </a:spcAft>
              <a:buClr>
                <a:srgbClr val="000000"/>
              </a:buClr>
              <a:buSzPts val="1700"/>
              <a:buAutoNum type="arabicPeriod"/>
            </a:pPr>
            <a:r>
              <a:rPr lang="en" sz="1700" dirty="0">
                <a:solidFill>
                  <a:schemeClr val="tx1"/>
                </a:solidFill>
              </a:rPr>
              <a:t>Find Timezone: Using the latitude and longitude, the program uses another tool, </a:t>
            </a:r>
            <a:r>
              <a:rPr lang="en" sz="1700" dirty="0">
                <a:solidFill>
                  <a:schemeClr val="tx1"/>
                </a:solidFill>
                <a:latin typeface="Roboto Mono"/>
                <a:ea typeface="Roboto Mono"/>
                <a:cs typeface="Roboto Mono"/>
                <a:sym typeface="Roboto Mono"/>
              </a:rPr>
              <a:t>TimezoneFinder</a:t>
            </a:r>
            <a:r>
              <a:rPr lang="en" sz="1700" dirty="0">
                <a:solidFill>
                  <a:schemeClr val="tx1"/>
                </a:solidFill>
              </a:rPr>
              <a:t>, to find the timezone for that location.</a:t>
            </a:r>
            <a:endParaRPr sz="1700" dirty="0">
              <a:solidFill>
                <a:schemeClr val="tx1"/>
              </a:solidFill>
            </a:endParaRPr>
          </a:p>
          <a:p>
            <a:pPr marL="457200" lvl="0" indent="-336550" algn="l" rtl="0">
              <a:lnSpc>
                <a:spcPct val="105000"/>
              </a:lnSpc>
              <a:spcBef>
                <a:spcPts val="0"/>
              </a:spcBef>
              <a:spcAft>
                <a:spcPts val="0"/>
              </a:spcAft>
              <a:buClr>
                <a:srgbClr val="000000"/>
              </a:buClr>
              <a:buSzPts val="1700"/>
              <a:buAutoNum type="arabicPeriod"/>
            </a:pPr>
            <a:r>
              <a:rPr lang="en" sz="1700" dirty="0">
                <a:solidFill>
                  <a:schemeClr val="tx1"/>
                </a:solidFill>
              </a:rPr>
              <a:t>Get Time and Day: Once it has the timezone, the program figures out the current time and day of the week in that location using the </a:t>
            </a:r>
            <a:r>
              <a:rPr lang="en" sz="1700" dirty="0">
                <a:solidFill>
                  <a:schemeClr val="tx1"/>
                </a:solidFill>
                <a:latin typeface="Roboto Mono"/>
                <a:ea typeface="Roboto Mono"/>
                <a:cs typeface="Roboto Mono"/>
                <a:sym typeface="Roboto Mono"/>
              </a:rPr>
              <a:t>datetime</a:t>
            </a:r>
            <a:r>
              <a:rPr lang="en" sz="1700" dirty="0">
                <a:solidFill>
                  <a:schemeClr val="tx1"/>
                </a:solidFill>
              </a:rPr>
              <a:t> library.</a:t>
            </a:r>
            <a:endParaRPr sz="1700" dirty="0">
              <a:solidFill>
                <a:schemeClr val="tx1"/>
              </a:solidFill>
            </a:endParaRPr>
          </a:p>
          <a:p>
            <a:pPr marL="457200" lvl="0" indent="-336550" algn="l" rtl="0">
              <a:lnSpc>
                <a:spcPct val="105000"/>
              </a:lnSpc>
              <a:spcBef>
                <a:spcPts val="0"/>
              </a:spcBef>
              <a:spcAft>
                <a:spcPts val="0"/>
              </a:spcAft>
              <a:buClr>
                <a:srgbClr val="000000"/>
              </a:buClr>
              <a:buSzPts val="1700"/>
              <a:buAutoNum type="arabicPeriod"/>
            </a:pPr>
            <a:r>
              <a:rPr lang="en" sz="1700" dirty="0">
                <a:solidFill>
                  <a:schemeClr val="tx1"/>
                </a:solidFill>
              </a:rPr>
              <a:t>Show Results: The program updates the screen to show the time (like </a:t>
            </a:r>
            <a:r>
              <a:rPr lang="en" sz="1700" dirty="0">
                <a:solidFill>
                  <a:schemeClr val="tx1"/>
                </a:solidFill>
                <a:latin typeface="Roboto Mono"/>
                <a:ea typeface="Roboto Mono"/>
                <a:cs typeface="Roboto Mono"/>
                <a:sym typeface="Roboto Mono"/>
              </a:rPr>
              <a:t>02:30:45 PM</a:t>
            </a:r>
            <a:r>
              <a:rPr lang="en" sz="1700" dirty="0">
                <a:solidFill>
                  <a:schemeClr val="tx1"/>
                </a:solidFill>
              </a:rPr>
              <a:t>) and the day (like </a:t>
            </a:r>
            <a:r>
              <a:rPr lang="en" sz="1700" dirty="0">
                <a:solidFill>
                  <a:schemeClr val="tx1"/>
                </a:solidFill>
                <a:latin typeface="Roboto Mono"/>
                <a:ea typeface="Roboto Mono"/>
                <a:cs typeface="Roboto Mono"/>
                <a:sym typeface="Roboto Mono"/>
              </a:rPr>
              <a:t>Monday</a:t>
            </a:r>
            <a:r>
              <a:rPr lang="en" sz="1700" dirty="0">
                <a:solidFill>
                  <a:schemeClr val="tx1"/>
                </a:solidFill>
              </a:rPr>
              <a:t>) for the entered location.</a:t>
            </a:r>
            <a:endParaRPr sz="1700" dirty="0">
              <a:solidFill>
                <a:schemeClr val="tx1"/>
              </a:solidFill>
            </a:endParaRPr>
          </a:p>
          <a:p>
            <a:pPr marL="457200" lvl="0" indent="-336550" algn="l" rtl="0">
              <a:lnSpc>
                <a:spcPct val="105000"/>
              </a:lnSpc>
              <a:spcBef>
                <a:spcPts val="0"/>
              </a:spcBef>
              <a:spcAft>
                <a:spcPts val="0"/>
              </a:spcAft>
              <a:buClr>
                <a:srgbClr val="000000"/>
              </a:buClr>
              <a:buSzPts val="1700"/>
              <a:buAutoNum type="arabicPeriod"/>
            </a:pPr>
            <a:r>
              <a:rPr lang="en" sz="1700" dirty="0">
                <a:solidFill>
                  <a:schemeClr val="tx1"/>
                </a:solidFill>
              </a:rPr>
              <a:t>Error Handling: If the program cannot find the place or timezone (e.g., a typo or invalid name), it shows an error message</a:t>
            </a:r>
            <a:r>
              <a:rPr lang="en" sz="1700" dirty="0" smtClean="0">
                <a:solidFill>
                  <a:schemeClr val="tx1"/>
                </a:solidFill>
              </a:rPr>
              <a:t>.</a:t>
            </a:r>
            <a:endParaRPr sz="17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ctrTitle"/>
          </p:nvPr>
        </p:nvSpPr>
        <p:spPr>
          <a:xfrm>
            <a:off x="311700" y="365450"/>
            <a:ext cx="8520600" cy="7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Libraries used:</a:t>
            </a:r>
            <a:endParaRPr sz="4000" dirty="0"/>
          </a:p>
        </p:txBody>
      </p:sp>
      <p:sp>
        <p:nvSpPr>
          <p:cNvPr id="107" name="Google Shape;107;p21"/>
          <p:cNvSpPr txBox="1">
            <a:spLocks noGrp="1"/>
          </p:cNvSpPr>
          <p:nvPr>
            <p:ph type="subTitle" idx="1"/>
          </p:nvPr>
        </p:nvSpPr>
        <p:spPr>
          <a:xfrm>
            <a:off x="311700" y="1611975"/>
            <a:ext cx="8520600" cy="3386700"/>
          </a:xfrm>
          <a:prstGeom prst="rect">
            <a:avLst/>
          </a:prstGeom>
        </p:spPr>
        <p:txBody>
          <a:bodyPr spcFirstLastPara="1" wrap="square" lIns="91425" tIns="91425" rIns="91425" bIns="91425" anchor="t" anchorCtr="0">
            <a:noAutofit/>
          </a:bodyPr>
          <a:lstStyle/>
          <a:p>
            <a:pPr marL="596900" lvl="0" indent="-355600" algn="l" rtl="0">
              <a:lnSpc>
                <a:spcPct val="115000"/>
              </a:lnSpc>
              <a:spcBef>
                <a:spcPts val="1000"/>
              </a:spcBef>
              <a:spcAft>
                <a:spcPts val="0"/>
              </a:spcAft>
              <a:buClr>
                <a:srgbClr val="222222"/>
              </a:buClr>
              <a:buSzPts val="2000"/>
              <a:buChar char="●"/>
            </a:pPr>
            <a:r>
              <a:rPr lang="en" sz="2000" b="1" dirty="0">
                <a:solidFill>
                  <a:schemeClr val="tx1"/>
                </a:solidFill>
                <a:highlight>
                  <a:srgbClr val="FFFFFF"/>
                </a:highlight>
              </a:rPr>
              <a:t>Tkinter</a:t>
            </a:r>
            <a:r>
              <a:rPr lang="en" sz="2000" dirty="0">
                <a:solidFill>
                  <a:schemeClr val="tx1"/>
                </a:solidFill>
                <a:highlight>
                  <a:srgbClr val="FFFFFF"/>
                </a:highlight>
              </a:rPr>
              <a:t>: For the GUI interface.</a:t>
            </a:r>
            <a:endParaRPr sz="2000" dirty="0">
              <a:solidFill>
                <a:schemeClr val="tx1"/>
              </a:solidFill>
              <a:highlight>
                <a:srgbClr val="FFFFFF"/>
              </a:highlight>
            </a:endParaRPr>
          </a:p>
          <a:p>
            <a:pPr marL="596900" lvl="0" indent="-355600" algn="l" rtl="0">
              <a:lnSpc>
                <a:spcPct val="115000"/>
              </a:lnSpc>
              <a:spcBef>
                <a:spcPts val="0"/>
              </a:spcBef>
              <a:spcAft>
                <a:spcPts val="0"/>
              </a:spcAft>
              <a:buClr>
                <a:srgbClr val="222222"/>
              </a:buClr>
              <a:buSzPts val="2000"/>
              <a:buChar char="●"/>
            </a:pPr>
            <a:r>
              <a:rPr lang="en" sz="2000" b="1" dirty="0">
                <a:solidFill>
                  <a:schemeClr val="tx1"/>
                </a:solidFill>
                <a:highlight>
                  <a:srgbClr val="FFFFFF"/>
                </a:highlight>
              </a:rPr>
              <a:t>Geopy</a:t>
            </a:r>
            <a:r>
              <a:rPr lang="en" sz="2000" dirty="0">
                <a:solidFill>
                  <a:schemeClr val="tx1"/>
                </a:solidFill>
                <a:highlight>
                  <a:srgbClr val="FFFFFF"/>
                </a:highlight>
              </a:rPr>
              <a:t>: For geocoding place names.</a:t>
            </a:r>
            <a:endParaRPr sz="2000" dirty="0">
              <a:solidFill>
                <a:schemeClr val="tx1"/>
              </a:solidFill>
              <a:highlight>
                <a:srgbClr val="FFFFFF"/>
              </a:highlight>
            </a:endParaRPr>
          </a:p>
          <a:p>
            <a:pPr marL="596900" lvl="0" indent="-355600" algn="l" rtl="0">
              <a:lnSpc>
                <a:spcPct val="115000"/>
              </a:lnSpc>
              <a:spcBef>
                <a:spcPts val="0"/>
              </a:spcBef>
              <a:spcAft>
                <a:spcPts val="0"/>
              </a:spcAft>
              <a:buClr>
                <a:srgbClr val="222222"/>
              </a:buClr>
              <a:buSzPts val="2000"/>
              <a:buChar char="●"/>
            </a:pPr>
            <a:r>
              <a:rPr lang="en" sz="2000" b="1" dirty="0">
                <a:solidFill>
                  <a:schemeClr val="tx1"/>
                </a:solidFill>
                <a:highlight>
                  <a:srgbClr val="FFFFFF"/>
                </a:highlight>
              </a:rPr>
              <a:t>TimezoneFinder</a:t>
            </a:r>
            <a:r>
              <a:rPr lang="en" sz="2000" dirty="0">
                <a:solidFill>
                  <a:schemeClr val="tx1"/>
                </a:solidFill>
                <a:highlight>
                  <a:srgbClr val="FFFFFF"/>
                </a:highlight>
              </a:rPr>
              <a:t>: To find timezones.</a:t>
            </a:r>
            <a:endParaRPr sz="2000" dirty="0">
              <a:solidFill>
                <a:schemeClr val="tx1"/>
              </a:solidFill>
              <a:highlight>
                <a:srgbClr val="FFFFFF"/>
              </a:highlight>
            </a:endParaRPr>
          </a:p>
          <a:p>
            <a:pPr marL="596900" lvl="0" indent="-355600" algn="l" rtl="0">
              <a:lnSpc>
                <a:spcPct val="115000"/>
              </a:lnSpc>
              <a:spcBef>
                <a:spcPts val="0"/>
              </a:spcBef>
              <a:spcAft>
                <a:spcPts val="0"/>
              </a:spcAft>
              <a:buClr>
                <a:srgbClr val="222222"/>
              </a:buClr>
              <a:buSzPts val="2000"/>
              <a:buChar char="●"/>
            </a:pPr>
            <a:r>
              <a:rPr lang="en" sz="2000" b="1" dirty="0">
                <a:solidFill>
                  <a:schemeClr val="tx1"/>
                </a:solidFill>
                <a:highlight>
                  <a:srgbClr val="FFFFFF"/>
                </a:highlight>
              </a:rPr>
              <a:t>Pytz</a:t>
            </a:r>
            <a:r>
              <a:rPr lang="en" sz="2000" dirty="0">
                <a:solidFill>
                  <a:schemeClr val="tx1"/>
                </a:solidFill>
                <a:highlight>
                  <a:srgbClr val="FFFFFF"/>
                </a:highlight>
              </a:rPr>
              <a:t>: For timezone handling.</a:t>
            </a:r>
            <a:endParaRPr sz="2000" dirty="0">
              <a:solidFill>
                <a:schemeClr val="tx1"/>
              </a:solidFill>
              <a:highlight>
                <a:srgbClr val="FFFFFF"/>
              </a:highlight>
            </a:endParaRPr>
          </a:p>
          <a:p>
            <a:pPr marL="596900" lvl="0" indent="-355600" algn="l" rtl="0">
              <a:lnSpc>
                <a:spcPct val="115000"/>
              </a:lnSpc>
              <a:spcBef>
                <a:spcPts val="0"/>
              </a:spcBef>
              <a:spcAft>
                <a:spcPts val="0"/>
              </a:spcAft>
              <a:buClr>
                <a:srgbClr val="222222"/>
              </a:buClr>
              <a:buSzPts val="2000"/>
              <a:buChar char="●"/>
            </a:pPr>
            <a:r>
              <a:rPr lang="en" sz="2000" b="1" dirty="0">
                <a:solidFill>
                  <a:schemeClr val="tx1"/>
                </a:solidFill>
                <a:highlight>
                  <a:srgbClr val="FFFFFF"/>
                </a:highlight>
              </a:rPr>
              <a:t>Datetime</a:t>
            </a:r>
            <a:r>
              <a:rPr lang="en" sz="2000" dirty="0">
                <a:solidFill>
                  <a:schemeClr val="tx1"/>
                </a:solidFill>
                <a:highlight>
                  <a:srgbClr val="FFFFFF"/>
                </a:highlight>
              </a:rPr>
              <a:t>: For formatting and displaying time</a:t>
            </a:r>
            <a:endParaRPr sz="2000" dirty="0">
              <a:solidFill>
                <a:schemeClr val="tx1"/>
              </a:solidFill>
              <a:highlight>
                <a:srgbClr val="FFFFFF"/>
              </a:highlight>
            </a:endParaRPr>
          </a:p>
          <a:p>
            <a:pPr marL="0" lvl="0" indent="0" algn="ctr" rtl="0">
              <a:spcBef>
                <a:spcPts val="1000"/>
              </a:spcBef>
              <a:spcAft>
                <a:spcPts val="0"/>
              </a:spcAft>
              <a:buNone/>
            </a:pPr>
            <a:endParaRPr sz="20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 Mono</vt:lpstr>
      <vt:lpstr>Arial</vt:lpstr>
      <vt:lpstr>Simple Light</vt:lpstr>
      <vt:lpstr>PythonDayTimeProject</vt:lpstr>
      <vt:lpstr>Overview:</vt:lpstr>
      <vt:lpstr>Running the program:</vt:lpstr>
      <vt:lpstr>2. Enter the place name in the program, letter case doesn't matters but space matters and hit enter</vt:lpstr>
      <vt:lpstr>3. It will displays the current day and time of the desired place, in AM or PM and with the name of the day</vt:lpstr>
      <vt:lpstr>Files in the project:</vt:lpstr>
      <vt:lpstr>DayTime.bat</vt:lpstr>
      <vt:lpstr>DayTimePython.pyw</vt:lpstr>
      <vt:lpstr>Libraries used:</vt:lpstr>
      <vt:lpstr>Some of the things I learned: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PythonDayTimeProject</dc:title>
  <cp:lastModifiedBy>Admin</cp:lastModifiedBy>
  <cp:revision>1</cp:revision>
  <dcterms:modified xsi:type="dcterms:W3CDTF">2024-12-01T04:04:32Z</dcterms:modified>
</cp:coreProperties>
</file>