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BA34C-2238-32AF-C795-EBB5E0D8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292D8D-0C06-51A6-C79F-132C2EF4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509EF-72FA-17B0-9EE1-EA778026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3ECC2-A6CB-3C25-8B66-272D67CB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90CF6-2C0A-5ACF-9540-E6FA3896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5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8A01-2836-6071-B3C8-B16957F0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D36B01-0935-1D85-B2DF-CB57E65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720D6-4765-306C-76C2-7D9EB51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EAFB5-A81D-B65E-AB33-9F60D50A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0844A-F6EA-1B0B-DE50-6A657D85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1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184CF4-B484-4432-9CE4-C842D505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57CF9A-3293-2025-2513-04525ADB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B2419-BBB8-6D94-77A4-32C39427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DA655-D4AC-1026-A537-E6287FD3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53FE1-6A57-4AD3-A713-97196F50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E17A5-4C11-C23B-D4CB-E791131B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0FE58-9702-FBF2-081F-B982A4E7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A8AD6-08C4-A5FD-3681-B15719B3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94ABF-1021-F0A7-DFD2-17F15BC5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698D0-73CC-B5B9-2E0D-E997E5D4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8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2705-09A9-E3E6-AF9A-892EE327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0AA6C5-E2B1-EF18-96A0-645BC14F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78FE6-0CC1-C136-C63B-66ADB3FA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46A48-C22B-188C-F459-BA8A754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482B27-093C-E929-CDBB-099E6A23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3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B21B3-05A4-39E0-DE9E-27CB2E39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DFADA-A4D3-E287-05E2-7029832F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45AF8B-DD13-F618-99DE-21A8B246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7A9742-A9DD-BB33-CEA5-5B7D6B18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27BC8-7546-F70A-9C9D-8B452B29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5D124-9226-A69D-A15F-1256D54E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8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6F8E0-8561-2A62-499E-6CD27620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CE5903-9700-4383-FEEF-2201AE7E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721710-9009-6AFE-930B-5B5093F9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B86A8-4668-6F8B-3851-372838A70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3536FC-9622-88E0-6CD8-214DAEB3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5F34CD-FED3-4EB6-8E8D-B7A3F05F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F702E5-D68B-AF22-D256-2E5F48B2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9C5A49-AF06-9DB6-8E9F-59430914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7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D2114-38A7-5D24-118D-C508880B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2D9AA2-3710-B4A2-83C5-4D889EC6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F7E94-BFE6-5475-E010-885070A9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D10E73-55BC-F36D-E500-0E2EEA6E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A35D2D-B12F-41B0-4B17-630D02FC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C3DF9A-804B-7EE4-4489-E3C1A23C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7D595A-FA01-06D3-F151-9549B18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6F1E6-306C-B1D1-9924-DF6660A1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C8C38-3B6C-ED4A-97E5-C28C63CC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0513F-74F7-2AFF-9FBA-B041A585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D166E2-1EF4-AA1B-41F4-A544573E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6EBFD-2A4C-5D74-186A-B77458B6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4D9245-C8EE-14F0-D8A5-B1118B01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0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E163C-C004-D6CE-DE40-2F334304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99B489-9C70-EF5E-1B29-E79D1D99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C3469C-7B59-EBC9-3F5A-DA8BEA6C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5C61EF-B4B6-8008-64EE-416D9C5A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6B6D0-DC13-9F2C-30C9-7EE00DB8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93E83-08F4-864C-907F-45BC5134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D6AF-1139-89D2-A060-E6E52FC9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DB5AD-87AD-D3AD-9EE0-BD646DD2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EE02A-EF45-5884-0600-92B55CB66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79C4-9808-4391-AD70-D4DC8BE3EA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E1AF7-99D9-94EF-9689-94564EEE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4265D-47FC-CD7E-2E8C-78669AC3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C8F2-45B5-4B32-B3E0-AA89215A0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0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B1BAA7C-D5BB-279B-DC2B-1D2D3E507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792A517D-6087-E6C4-F99B-50E61AD8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AFADC-07E6-B299-45FB-2F7C5615EB23}"/>
              </a:ext>
            </a:extLst>
          </p:cNvPr>
          <p:cNvSpPr txBox="1"/>
          <p:nvPr/>
        </p:nvSpPr>
        <p:spPr>
          <a:xfrm>
            <a:off x="8060925" y="3622090"/>
            <a:ext cx="32321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Хохрин Никита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Махнев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Анатольевич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8266B-808B-1435-2A46-F5B088FDC80C}"/>
              </a:ext>
            </a:extLst>
          </p:cNvPr>
          <p:cNvSpPr txBox="1"/>
          <p:nvPr/>
        </p:nvSpPr>
        <p:spPr>
          <a:xfrm>
            <a:off x="2835316" y="2431132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FC9A2-A10C-164D-59A5-DDB3E93E950E}"/>
              </a:ext>
            </a:extLst>
          </p:cNvPr>
          <p:cNvSpPr txBox="1"/>
          <p:nvPr/>
        </p:nvSpPr>
        <p:spPr>
          <a:xfrm>
            <a:off x="5255581" y="62321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180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D25B53-006C-81EF-8C67-1B31CBF4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Цель курсового проекта – разработка программного модуля для учета и подбора вакансий центра занятости населения.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B1AE0-84F5-796D-C826-CD617DDB6B02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C5E9F-854E-A68A-C47E-7C8688EBFE89}"/>
              </a:ext>
            </a:extLst>
          </p:cNvPr>
          <p:cNvSpPr txBox="1"/>
          <p:nvPr/>
        </p:nvSpPr>
        <p:spPr>
          <a:xfrm>
            <a:off x="4927107" y="1082089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614D9-6EB3-AD0B-F9E4-773760FA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288528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8671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CE3377-ED1E-1F27-5FAF-FEC9F04E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9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Учёт вакансий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сбор и организация информации о доступных рабочих местах в компании: какие должности открыты, какие требования к кандидатам и какие условия работы.</a:t>
            </a:r>
          </a:p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вакансий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поиск и привлечение кандидатов, которые соответствуют требованиям этих вакансий. Это включает в себя размещение объявлений, просмотр резюме и проведение собеседований.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F8E57-9FA2-E827-25A0-E1B58B3A1791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1655C-0ED0-6867-05BF-A1EC05A411DF}"/>
              </a:ext>
            </a:extLst>
          </p:cNvPr>
          <p:cNvSpPr txBox="1"/>
          <p:nvPr/>
        </p:nvSpPr>
        <p:spPr>
          <a:xfrm>
            <a:off x="4042905" y="1035923"/>
            <a:ext cx="4106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9221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BC6861-9083-0E4D-C10A-C824983F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T-SQL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BDB3B-798D-3FBB-9753-E352C7B6D8E4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AE70-9A24-FD9E-37CE-280814DC28F4}"/>
              </a:ext>
            </a:extLst>
          </p:cNvPr>
          <p:cNvSpPr txBox="1"/>
          <p:nvPr/>
        </p:nvSpPr>
        <p:spPr>
          <a:xfrm>
            <a:off x="4530154" y="1035923"/>
            <a:ext cx="31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6" name="Picture 12" descr="Microsoft Visual Studio — Википедия">
            <a:extLst>
              <a:ext uri="{FF2B5EF4-FFF2-40B4-BE49-F238E27FC236}">
                <a16:creationId xmlns:a16="http://schemas.microsoft.com/office/drawing/2014/main" id="{5E7AF3D8-9F75-394B-CA76-CAA229DF7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91EFB3-C911-C150-0A23-76E3B66C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91" y="3396509"/>
            <a:ext cx="2735109" cy="31402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02AEF-D9DF-9248-51A5-F8FE6EEF1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97" y="3704624"/>
            <a:ext cx="4366925" cy="25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4D8DC5-1212-3072-5104-8CBCDCCB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823"/>
            <a:ext cx="10515600" cy="21959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вакансии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вакансии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вакансии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338CF-D88D-6E78-F547-70B1A1E1F62F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35328-5E48-4D65-9ABC-015A94FE31C9}"/>
              </a:ext>
            </a:extLst>
          </p:cNvPr>
          <p:cNvSpPr txBox="1"/>
          <p:nvPr/>
        </p:nvSpPr>
        <p:spPr>
          <a:xfrm>
            <a:off x="3409303" y="1642368"/>
            <a:ext cx="5373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896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D44DDC-1E48-9DCE-B29E-57C2CDF6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7917"/>
            <a:ext cx="10515600" cy="80216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DAC81-9F8B-A7AC-80AE-E34BBD16BBF4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</p:spTree>
    <p:extLst>
      <p:ext uri="{BB962C8B-B14F-4D97-AF65-F5344CB8AC3E}">
        <p14:creationId xmlns:p14="http://schemas.microsoft.com/office/powerpoint/2010/main" val="42440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CAA4D-08AC-5407-DB9C-2F1C40856BB2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06B81-B834-FD97-4F9B-C1A459DC87C4}"/>
              </a:ext>
            </a:extLst>
          </p:cNvPr>
          <p:cNvSpPr txBox="1"/>
          <p:nvPr/>
        </p:nvSpPr>
        <p:spPr>
          <a:xfrm>
            <a:off x="4966363" y="1713389"/>
            <a:ext cx="225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окно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71B095-5C8E-3800-0EC0-76A66E25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2175054"/>
            <a:ext cx="8216958" cy="38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2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3AD747-4846-9AD2-525A-55086923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4515"/>
            <a:ext cx="10515600" cy="72448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проблем не замечено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6DF4B-E938-D91A-D263-D5329B1903DE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9058-D3EB-0B1A-60A0-DD60DE3AC003}"/>
              </a:ext>
            </a:extLst>
          </p:cNvPr>
          <p:cNvSpPr txBox="1"/>
          <p:nvPr/>
        </p:nvSpPr>
        <p:spPr>
          <a:xfrm>
            <a:off x="5268530" y="1475368"/>
            <a:ext cx="165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30404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0FAD65-0E4B-8B12-5BAC-7E11F31D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349"/>
            <a:ext cx="10515600" cy="21249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интерфейс программы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личную страницу пользователя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больше параметров сортировки и фильтрации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FE2AE-AD65-7579-5E90-33A1C8980FB0}"/>
              </a:ext>
            </a:extLst>
          </p:cNvPr>
          <p:cNvSpPr txBox="1"/>
          <p:nvPr/>
        </p:nvSpPr>
        <p:spPr>
          <a:xfrm>
            <a:off x="2915215" y="0"/>
            <a:ext cx="678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для учёта и подбора вакансий центра занятости населения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909C7E6-FFA3-319D-0C0F-D60F56D1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800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90653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Хохрин</dc:creator>
  <cp:lastModifiedBy>Никита Хохрин</cp:lastModifiedBy>
  <cp:revision>2</cp:revision>
  <dcterms:created xsi:type="dcterms:W3CDTF">2024-10-25T11:21:11Z</dcterms:created>
  <dcterms:modified xsi:type="dcterms:W3CDTF">2024-10-25T12:14:33Z</dcterms:modified>
</cp:coreProperties>
</file>