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08FEF6D-9341-4CE7-9BE3-863B08BCDFC6}">
          <p14:sldIdLst>
            <p14:sldId id="256"/>
            <p14:sldId id="261"/>
            <p14:sldId id="257"/>
            <p14:sldId id="258"/>
            <p14:sldId id="259"/>
            <p14:sldId id="260"/>
            <p14:sldId id="262"/>
            <p14:sldId id="263"/>
            <p14:sldId id="267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3319-C817-41EB-9938-1C76ED18FED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88F1-4147-42DB-91DA-B1F54BA35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53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3319-C817-41EB-9938-1C76ED18FED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88F1-4147-42DB-91DA-B1F54BA35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4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3319-C817-41EB-9938-1C76ED18FED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88F1-4147-42DB-91DA-B1F54BA35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752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3319-C817-41EB-9938-1C76ED18FED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88F1-4147-42DB-91DA-B1F54BA358E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5141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3319-C817-41EB-9938-1C76ED18FED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88F1-4147-42DB-91DA-B1F54BA35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62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3319-C817-41EB-9938-1C76ED18FED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88F1-4147-42DB-91DA-B1F54BA35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42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3319-C817-41EB-9938-1C76ED18FED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88F1-4147-42DB-91DA-B1F54BA35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728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3319-C817-41EB-9938-1C76ED18FED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88F1-4147-42DB-91DA-B1F54BA35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591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3319-C817-41EB-9938-1C76ED18FED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88F1-4147-42DB-91DA-B1F54BA35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20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3319-C817-41EB-9938-1C76ED18FED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88F1-4147-42DB-91DA-B1F54BA35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08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3319-C817-41EB-9938-1C76ED18FED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88F1-4147-42DB-91DA-B1F54BA35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8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3319-C817-41EB-9938-1C76ED18FED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88F1-4147-42DB-91DA-B1F54BA35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23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3319-C817-41EB-9938-1C76ED18FED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88F1-4147-42DB-91DA-B1F54BA35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10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3319-C817-41EB-9938-1C76ED18FED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88F1-4147-42DB-91DA-B1F54BA35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96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3319-C817-41EB-9938-1C76ED18FED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88F1-4147-42DB-91DA-B1F54BA35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256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3319-C817-41EB-9938-1C76ED18FED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88F1-4147-42DB-91DA-B1F54BA35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33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E3319-C817-41EB-9938-1C76ED18FED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88F1-4147-42DB-91DA-B1F54BA35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719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DE3319-C817-41EB-9938-1C76ED18FED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088F1-4147-42DB-91DA-B1F54BA35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134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Visio_Drawing2.vsdx"/><Relationship Id="rId5" Type="http://schemas.openxmlformats.org/officeDocument/2006/relationships/image" Target="../media/image7.emf"/><Relationship Id="rId4" Type="http://schemas.openxmlformats.org/officeDocument/2006/relationships/package" Target="../embeddings/Microsoft_Visio_Drawing1.vsdx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752DB4-4A51-39B8-BBB8-D622BBACC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121" y="0"/>
            <a:ext cx="8915399" cy="3143890"/>
          </a:xfrm>
        </p:spPr>
        <p:txBody>
          <a:bodyPr>
            <a:norm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МИНИСТЕРСТВО ОБРАЗОВАНИЯ КИРОВСКОЙ ОБЛАСТИ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Кировское областное государственное профессиональное образовательное 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бюджетное учреждение  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«Слободской  колледж педагогики и социальных отношений»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Отчет по учебной практике</a:t>
            </a:r>
            <a:b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ПМ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.02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.Осуществление интеграции программных модулей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1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C48AB8-C0B2-3861-49D9-806451476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9421" y="4516438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  группы 21П-1</a:t>
            </a:r>
          </a:p>
          <a:p>
            <a:pPr algn="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Хохрина Никиты Владимировича</a:t>
            </a:r>
          </a:p>
          <a:p>
            <a:pPr algn="r"/>
            <a:r>
              <a:rPr lang="ru-RU" sz="2000" b="1" cap="all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  09.02.07 ИНФОРМАЦИОННЫЕ СИСТЕМЫ И ПРОГРАММИРОВАНИЕ</a:t>
            </a:r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3686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557F65-E975-15BC-DC29-EFA94CAD0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097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Отладка программного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F0E006-4733-0354-624C-1C17F203F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96417"/>
            <a:ext cx="8946541" cy="513332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практике была проведена отладка приложения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MedLab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42D0BD-7B3D-984A-3DAC-62D915E02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635" y="2566250"/>
            <a:ext cx="8783526" cy="344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59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2C4ED-6B40-6102-615A-6BC9731F1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33" y="155558"/>
            <a:ext cx="9404723" cy="1400530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тестовых наборов и тестовых сценариев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169AD3-5A74-CAE8-3CFA-4F0ABBF9E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223" y="1493626"/>
            <a:ext cx="8946541" cy="73467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время учебной практики были протестированы основные функции программы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MedLab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A7B66F-44A3-525D-9D22-EE9D4B875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436" y="1980393"/>
            <a:ext cx="3559947" cy="465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97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7A13E-F449-6A95-7444-596F3E982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8A4DEC-A1CA-19A6-7FD7-AA8E0B22C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966" y="1853248"/>
            <a:ext cx="8947522" cy="1791113"/>
          </a:xfrm>
        </p:spPr>
        <p:txBody>
          <a:bodyPr/>
          <a:lstStyle/>
          <a:p>
            <a:pPr marL="45720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процессе учебной практики был получен ценный опыт, способствующий расширению профессиональных знаний и навыков. </a:t>
            </a:r>
          </a:p>
          <a:p>
            <a:pPr marL="457200" indent="0">
              <a:buNone/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Практика сыграла важную роль в формировании навыков, которые будут полезны в будущей профессиональной деятельности. Полученные знания и опыт станут основой для дальнейшего совершенствования и развития в выбранной области.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983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6E1B1-79AA-AACE-7DA9-CE189CF8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DFA4D9-4874-876B-13C1-9B1813F63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в системе контроля версий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приложения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Отладка программного модуля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тестовых наборов и тестовых сценариев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0819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CE0038-74FA-B56D-ACB7-62604954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EAA020-4C09-4CFA-7937-D5B9F1DFD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27068"/>
            <a:ext cx="8915400" cy="1559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учебной практики была разработка приложения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проведения исследовательских работ, разработка приложения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Телефонный справочник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хранения данных о контактах, а также разработка программ для решения задач графическим и симплекс-методом</a:t>
            </a:r>
          </a:p>
        </p:txBody>
      </p:sp>
    </p:spTree>
    <p:extLst>
      <p:ext uri="{BB962C8B-B14F-4D97-AF65-F5344CB8AC3E}">
        <p14:creationId xmlns:p14="http://schemas.microsoft.com/office/powerpoint/2010/main" val="353160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29155-9DAB-FFB6-ADA5-4BA886AB0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11" y="608174"/>
            <a:ext cx="10829909" cy="837555"/>
          </a:xfrm>
        </p:spPr>
        <p:txBody>
          <a:bodyPr>
            <a:noAutofit/>
          </a:bodyPr>
          <a:lstStyle/>
          <a:p>
            <a:r>
              <a:rPr lang="ru-RU" kern="1200" spc="10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419AA9-B8AE-A513-50C2-799063FBB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411" y="1559511"/>
            <a:ext cx="8915400" cy="128089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время практики были разработаны диаграммы вариантов использования, деятельности и последовательности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351A4C5-A7DF-0F68-CB37-E88ACA7FD2A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68457" y="1491448"/>
            <a:ext cx="90790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24BCFDD5-3E13-F260-5281-97CC297750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51658"/>
              </p:ext>
            </p:extLst>
          </p:nvPr>
        </p:nvGraphicFramePr>
        <p:xfrm>
          <a:off x="-111789" y="2927457"/>
          <a:ext cx="4418953" cy="2709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0906014" imgH="6601137" progId="Visio.Drawing.15">
                  <p:embed/>
                </p:oleObj>
              </mc:Choice>
              <mc:Fallback>
                <p:oleObj name="Visio" r:id="rId2" imgW="10906014" imgH="660113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11789" y="2927457"/>
                        <a:ext cx="4418953" cy="27095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CB0FB3CC-E4E2-E157-FF04-069435AD9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618" y="1091952"/>
            <a:ext cx="50686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AC8EBFDA-DB94-1C50-B8CF-1D0DF4A32A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22340"/>
              </p:ext>
            </p:extLst>
          </p:nvPr>
        </p:nvGraphicFramePr>
        <p:xfrm>
          <a:off x="4997513" y="2420441"/>
          <a:ext cx="1686108" cy="3950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020060" imgH="14154289" progId="Visio.Drawing.15">
                  <p:embed/>
                </p:oleObj>
              </mc:Choice>
              <mc:Fallback>
                <p:oleObj name="Visio" r:id="rId4" imgW="6020060" imgH="14154289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513" y="2420441"/>
                        <a:ext cx="1686108" cy="39504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>
            <a:extLst>
              <a:ext uri="{FF2B5EF4-FFF2-40B4-BE49-F238E27FC236}">
                <a16:creationId xmlns:a16="http://schemas.microsoft.com/office/drawing/2014/main" id="{91BDC8B6-DE58-2C8B-EF23-C9327A466C8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194487" y="2353071"/>
            <a:ext cx="1026776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A2D3B890-8913-565E-DF65-5C747E9B51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887198"/>
              </p:ext>
            </p:extLst>
          </p:nvPr>
        </p:nvGraphicFramePr>
        <p:xfrm>
          <a:off x="6959097" y="3160642"/>
          <a:ext cx="4997512" cy="2671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8410608" imgH="4495731" progId="Visio.Drawing.15">
                  <p:embed/>
                </p:oleObj>
              </mc:Choice>
              <mc:Fallback>
                <p:oleObj name="Visio" r:id="rId6" imgW="8410608" imgH="4495731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097" y="3160642"/>
                        <a:ext cx="4997512" cy="26712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554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9B32C56-EF04-3EA6-EBF1-E139F537F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538" y="1230645"/>
            <a:ext cx="8946541" cy="637016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была спроектирована схема базы данных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MedLab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2391093-026A-EB57-78E5-CBF2C694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288" y="270822"/>
            <a:ext cx="10829909" cy="758987"/>
          </a:xfrm>
        </p:spPr>
        <p:txBody>
          <a:bodyPr>
            <a:noAutofit/>
          </a:bodyPr>
          <a:lstStyle/>
          <a:p>
            <a:r>
              <a:rPr lang="ru-RU" kern="1200" spc="10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9DC5A3D-5212-D4CD-6B2E-14D653990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820" y="1867661"/>
            <a:ext cx="4903975" cy="46696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6741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3DD18-E450-EDB7-7647-3C15E89D0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7810"/>
          </a:xfrm>
        </p:spPr>
        <p:txBody>
          <a:bodyPr/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в системе контроля версий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29265E-756B-3929-BC33-1746FDE13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13868"/>
            <a:ext cx="8946541" cy="779059"/>
          </a:xfrm>
        </p:spPr>
        <p:txBody>
          <a:bodyPr/>
          <a:lstStyle/>
          <a:p>
            <a:pPr marL="0" indent="0">
              <a:buNone/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ходе учебной практики было необходимостью сохранять свою работу в репозиторий на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Github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по дням с написанием коммитов к каждому дню практики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45A350-02FF-4753-13FC-645ACB250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756" y="2392927"/>
            <a:ext cx="5331568" cy="38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44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3B6B1-0072-77FF-5A51-89E89887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9979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93C293-7C6F-0C25-E0E6-6F7F974B0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53423"/>
            <a:ext cx="8946541" cy="929979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время учебной практики были разработаны приложения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Телефонный справочник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согласно заданию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9041AA-3D78-0458-A62C-56478B7A7704}"/>
              </a:ext>
            </a:extLst>
          </p:cNvPr>
          <p:cNvSpPr txBox="1"/>
          <p:nvPr/>
        </p:nvSpPr>
        <p:spPr>
          <a:xfrm>
            <a:off x="646111" y="2716602"/>
            <a:ext cx="1848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MedLab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876016-8526-3D90-972A-3D9C05687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471" y="2716602"/>
            <a:ext cx="2952910" cy="211337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72D8E7-FCFA-5196-FF18-1339883FA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2725024"/>
            <a:ext cx="2952910" cy="281277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7A1A806-8261-F43E-A583-A2D12FE9D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142" y="2725022"/>
            <a:ext cx="3250347" cy="281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44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58734C-A68B-033E-B6F3-350FC0AE0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932" y="2765351"/>
            <a:ext cx="4640540" cy="663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Телефонный справочник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ED43BDD-8C01-3F9C-7D21-099B5C92B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87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приложения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EE1065B-F017-B3DF-E494-6A28E9F07151}"/>
              </a:ext>
            </a:extLst>
          </p:cNvPr>
          <p:cNvSpPr txBox="1">
            <a:spLocks/>
          </p:cNvSpPr>
          <p:nvPr/>
        </p:nvSpPr>
        <p:spPr>
          <a:xfrm>
            <a:off x="646111" y="1653423"/>
            <a:ext cx="8946541" cy="929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время учебной практики были разработаны приложения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Телефонный справочник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согласно заданию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9954080-A235-9060-2DE6-7828B075F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28" y="3364172"/>
            <a:ext cx="4284374" cy="251284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26E9861-C041-B0C2-F457-E74B3AF5E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64172"/>
            <a:ext cx="4184527" cy="251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2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29A17-F03B-DCD3-242E-CDA7DF116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2B2421-7447-5282-F632-6ABB727B0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41524"/>
            <a:ext cx="8946541" cy="82344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были разработаны программы для решения задача графическим и симплекс-методом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2117D5-29E8-10DF-ABDC-7F2D1A463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20" y="2601157"/>
            <a:ext cx="5072098" cy="324437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C7BE9F2-146A-711A-1AB3-0A67BA37A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387" y="2601157"/>
            <a:ext cx="6203593" cy="324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53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148</TotalTime>
  <Words>293</Words>
  <Application>Microsoft Office PowerPoint</Application>
  <PresentationFormat>Широкоэкранный</PresentationFormat>
  <Paragraphs>35</Paragraphs>
  <Slides>12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Century Gothic</vt:lpstr>
      <vt:lpstr>Times New Roman</vt:lpstr>
      <vt:lpstr>Wingdings 3</vt:lpstr>
      <vt:lpstr>Ион</vt:lpstr>
      <vt:lpstr>Visio</vt:lpstr>
      <vt:lpstr>МИНИСТЕРСТВО ОБРАЗОВАНИЯ КИРОВСКОЙ ОБЛАСТИ Кировское областное государственное профессиональное образовательное   бюджетное учреждение   «Слободской  колледж педагогики и социальных отношений»  Отчет по учебной практике  ПМ.02 .Осуществление интеграции программных модулей   </vt:lpstr>
      <vt:lpstr>Содержание</vt:lpstr>
      <vt:lpstr>Цели и задачи</vt:lpstr>
      <vt:lpstr>Анализ предметной области</vt:lpstr>
      <vt:lpstr>Анализ предметной области</vt:lpstr>
      <vt:lpstr>Работа в системе контроля версий</vt:lpstr>
      <vt:lpstr>Разработанные приложения</vt:lpstr>
      <vt:lpstr>Разработанные приложения</vt:lpstr>
      <vt:lpstr>Разработанные приложения</vt:lpstr>
      <vt:lpstr>Отладка программного модуля</vt:lpstr>
      <vt:lpstr>Разработка тестовых наборов и тестовых сценариев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КИРОВСКОЙ ОБЛАСТИ Кировское областное государственное профессиональное образовательное   бюджетное учреждение   «Слободской  колледж педагогики и социальных отношений»  Отчет по учебной практике  ПМ.02 .Осуществление интеграции программных модулей   </dc:title>
  <dc:creator>Никита Хохрин</dc:creator>
  <cp:lastModifiedBy>Никита Хохрин</cp:lastModifiedBy>
  <cp:revision>3</cp:revision>
  <dcterms:created xsi:type="dcterms:W3CDTF">2024-05-17T07:50:48Z</dcterms:created>
  <dcterms:modified xsi:type="dcterms:W3CDTF">2024-05-17T10:23:31Z</dcterms:modified>
</cp:coreProperties>
</file>