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5143500" cy="91440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3078" y="-90"/>
      </p:cViewPr>
      <p:guideLst>
        <p:guide orient="horz" pos="2880"/>
        <p:guide pos="16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5763" y="2840569"/>
            <a:ext cx="4371975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1525" y="5181600"/>
            <a:ext cx="360045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E2FEE-8354-4033-BC87-9CBFA2A68AD7}" type="datetimeFigureOut">
              <a:rPr lang="en-US" smtClean="0"/>
              <a:t>10/28/2015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326DA-88BC-496B-929A-F564DE973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672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E2FEE-8354-4033-BC87-9CBFA2A68AD7}" type="datetimeFigureOut">
              <a:rPr lang="en-US" smtClean="0"/>
              <a:t>10/28/2015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326DA-88BC-496B-929A-F564DE973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28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29037" y="366186"/>
            <a:ext cx="1157288" cy="78020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5" y="366186"/>
            <a:ext cx="3386138" cy="78020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E2FEE-8354-4033-BC87-9CBFA2A68AD7}" type="datetimeFigureOut">
              <a:rPr lang="en-US" smtClean="0"/>
              <a:t>10/28/2015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326DA-88BC-496B-929A-F564DE973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84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E2FEE-8354-4033-BC87-9CBFA2A68AD7}" type="datetimeFigureOut">
              <a:rPr lang="en-US" smtClean="0"/>
              <a:t>10/28/2015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326DA-88BC-496B-929A-F564DE973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6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301" y="5875867"/>
            <a:ext cx="4371975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6301" y="3875619"/>
            <a:ext cx="4371975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E2FEE-8354-4033-BC87-9CBFA2A68AD7}" type="datetimeFigureOut">
              <a:rPr lang="en-US" smtClean="0"/>
              <a:t>10/28/2015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326DA-88BC-496B-929A-F564DE973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850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175" y="2133602"/>
            <a:ext cx="2271713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14612" y="2133602"/>
            <a:ext cx="2271713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E2FEE-8354-4033-BC87-9CBFA2A68AD7}" type="datetimeFigureOut">
              <a:rPr lang="en-US" smtClean="0"/>
              <a:t>10/28/2015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326DA-88BC-496B-929A-F564DE973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038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175" y="2046817"/>
            <a:ext cx="2272606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7175" y="2899833"/>
            <a:ext cx="2272606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612827" y="2046817"/>
            <a:ext cx="2273498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612827" y="2899833"/>
            <a:ext cx="2273498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E2FEE-8354-4033-BC87-9CBFA2A68AD7}" type="datetimeFigureOut">
              <a:rPr lang="en-US" smtClean="0"/>
              <a:t>10/28/2015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326DA-88BC-496B-929A-F564DE973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389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E2FEE-8354-4033-BC87-9CBFA2A68AD7}" type="datetimeFigureOut">
              <a:rPr lang="en-US" smtClean="0"/>
              <a:t>10/28/2015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326DA-88BC-496B-929A-F564DE973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973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E2FEE-8354-4033-BC87-9CBFA2A68AD7}" type="datetimeFigureOut">
              <a:rPr lang="en-US" smtClean="0"/>
              <a:t>10/28/2015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326DA-88BC-496B-929A-F564DE973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594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176" y="364067"/>
            <a:ext cx="1692176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0965" y="364068"/>
            <a:ext cx="2875360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7176" y="1913468"/>
            <a:ext cx="1692176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E2FEE-8354-4033-BC87-9CBFA2A68AD7}" type="datetimeFigureOut">
              <a:rPr lang="en-US" smtClean="0"/>
              <a:t>10/28/2015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326DA-88BC-496B-929A-F564DE973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692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8162" y="6400801"/>
            <a:ext cx="30861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8162" y="817033"/>
            <a:ext cx="30861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8162" y="7156452"/>
            <a:ext cx="30861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E2FEE-8354-4033-BC87-9CBFA2A68AD7}" type="datetimeFigureOut">
              <a:rPr lang="en-US" smtClean="0"/>
              <a:t>10/28/2015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326DA-88BC-496B-929A-F564DE973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804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7175" y="366184"/>
            <a:ext cx="462915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175" y="2133602"/>
            <a:ext cx="462915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7175" y="8475135"/>
            <a:ext cx="12001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4E2FEE-8354-4033-BC87-9CBFA2A68AD7}" type="datetimeFigureOut">
              <a:rPr lang="en-US" smtClean="0"/>
              <a:t>10/28/2015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57363" y="8475135"/>
            <a:ext cx="16287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86175" y="8475135"/>
            <a:ext cx="12001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E326DA-88BC-496B-929A-F564DE973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59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43000" y="4495800"/>
            <a:ext cx="280035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078143" y="4034135"/>
            <a:ext cx="10118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Name: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009214" y="5481934"/>
            <a:ext cx="10679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Submit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833684" y="609600"/>
            <a:ext cx="15007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App Name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005404" y="2057399"/>
            <a:ext cx="12452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78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62060" y="224135"/>
            <a:ext cx="24193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Name’s Newsfeed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-1" y="914400"/>
            <a:ext cx="1663065" cy="144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Pic</a:t>
            </a:r>
            <a:endParaRPr lang="en-US" sz="4400" dirty="0"/>
          </a:p>
        </p:txBody>
      </p:sp>
      <p:sp>
        <p:nvSpPr>
          <p:cNvPr id="7" name="Rectangle 6"/>
          <p:cNvSpPr/>
          <p:nvPr/>
        </p:nvSpPr>
        <p:spPr>
          <a:xfrm>
            <a:off x="1746971" y="914400"/>
            <a:ext cx="1663065" cy="14478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Pic</a:t>
            </a:r>
            <a:endParaRPr lang="en-US" sz="4400" dirty="0"/>
          </a:p>
        </p:txBody>
      </p:sp>
      <p:sp>
        <p:nvSpPr>
          <p:cNvPr id="8" name="Rectangle 7"/>
          <p:cNvSpPr/>
          <p:nvPr/>
        </p:nvSpPr>
        <p:spPr>
          <a:xfrm>
            <a:off x="3493942" y="914400"/>
            <a:ext cx="1663065" cy="14478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Pic</a:t>
            </a:r>
            <a:endParaRPr lang="en-US" sz="4400" dirty="0"/>
          </a:p>
        </p:txBody>
      </p:sp>
      <p:sp>
        <p:nvSpPr>
          <p:cNvPr id="9" name="Rectangle 8"/>
          <p:cNvSpPr/>
          <p:nvPr/>
        </p:nvSpPr>
        <p:spPr>
          <a:xfrm>
            <a:off x="5542" y="2438400"/>
            <a:ext cx="1663065" cy="1447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Pic</a:t>
            </a:r>
            <a:endParaRPr lang="en-US" sz="4400" dirty="0"/>
          </a:p>
        </p:txBody>
      </p:sp>
      <p:sp>
        <p:nvSpPr>
          <p:cNvPr id="10" name="Rectangle 9"/>
          <p:cNvSpPr/>
          <p:nvPr/>
        </p:nvSpPr>
        <p:spPr>
          <a:xfrm>
            <a:off x="1752514" y="2438400"/>
            <a:ext cx="1663065" cy="14478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Pic</a:t>
            </a:r>
            <a:endParaRPr lang="en-US" sz="4400" dirty="0"/>
          </a:p>
        </p:txBody>
      </p:sp>
      <p:sp>
        <p:nvSpPr>
          <p:cNvPr id="11" name="Rectangle 10"/>
          <p:cNvSpPr/>
          <p:nvPr/>
        </p:nvSpPr>
        <p:spPr>
          <a:xfrm>
            <a:off x="3499485" y="2438400"/>
            <a:ext cx="1663065" cy="14478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Pic</a:t>
            </a:r>
            <a:endParaRPr lang="en-US" sz="4400" dirty="0"/>
          </a:p>
        </p:txBody>
      </p:sp>
      <p:sp>
        <p:nvSpPr>
          <p:cNvPr id="18" name="Rectangle 17"/>
          <p:cNvSpPr/>
          <p:nvPr/>
        </p:nvSpPr>
        <p:spPr>
          <a:xfrm>
            <a:off x="-1" y="3962400"/>
            <a:ext cx="1663065" cy="14478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Pic</a:t>
            </a:r>
            <a:endParaRPr lang="en-US" sz="4400" dirty="0"/>
          </a:p>
        </p:txBody>
      </p:sp>
      <p:sp>
        <p:nvSpPr>
          <p:cNvPr id="19" name="Rectangle 18"/>
          <p:cNvSpPr/>
          <p:nvPr/>
        </p:nvSpPr>
        <p:spPr>
          <a:xfrm>
            <a:off x="1746971" y="3962400"/>
            <a:ext cx="1663065" cy="1447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Pic</a:t>
            </a:r>
            <a:endParaRPr lang="en-US" sz="4400" dirty="0"/>
          </a:p>
        </p:txBody>
      </p:sp>
      <p:sp>
        <p:nvSpPr>
          <p:cNvPr id="20" name="Rectangle 19"/>
          <p:cNvSpPr/>
          <p:nvPr/>
        </p:nvSpPr>
        <p:spPr>
          <a:xfrm>
            <a:off x="3493942" y="3962400"/>
            <a:ext cx="1663065" cy="144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Pic</a:t>
            </a:r>
            <a:endParaRPr lang="en-US" sz="4400" dirty="0"/>
          </a:p>
        </p:txBody>
      </p:sp>
      <p:sp>
        <p:nvSpPr>
          <p:cNvPr id="21" name="Rectangle 20"/>
          <p:cNvSpPr/>
          <p:nvPr/>
        </p:nvSpPr>
        <p:spPr>
          <a:xfrm>
            <a:off x="5542" y="5486400"/>
            <a:ext cx="1663065" cy="14478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Pic</a:t>
            </a:r>
            <a:endParaRPr lang="en-US" sz="4400" dirty="0"/>
          </a:p>
        </p:txBody>
      </p:sp>
      <p:sp>
        <p:nvSpPr>
          <p:cNvPr id="22" name="Rectangle 21"/>
          <p:cNvSpPr/>
          <p:nvPr/>
        </p:nvSpPr>
        <p:spPr>
          <a:xfrm>
            <a:off x="1752514" y="5486400"/>
            <a:ext cx="1663065" cy="144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Pic</a:t>
            </a:r>
            <a:endParaRPr lang="en-US" sz="4400" dirty="0"/>
          </a:p>
        </p:txBody>
      </p:sp>
      <p:sp>
        <p:nvSpPr>
          <p:cNvPr id="23" name="Rectangle 22"/>
          <p:cNvSpPr/>
          <p:nvPr/>
        </p:nvSpPr>
        <p:spPr>
          <a:xfrm>
            <a:off x="3499485" y="5486400"/>
            <a:ext cx="1663065" cy="14478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Pic</a:t>
            </a:r>
            <a:endParaRPr lang="en-US" sz="4400" dirty="0"/>
          </a:p>
        </p:txBody>
      </p:sp>
      <p:sp>
        <p:nvSpPr>
          <p:cNvPr id="24" name="Rectangle 23"/>
          <p:cNvSpPr/>
          <p:nvPr/>
        </p:nvSpPr>
        <p:spPr>
          <a:xfrm>
            <a:off x="-19050" y="7010400"/>
            <a:ext cx="1663065" cy="14478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Pic</a:t>
            </a:r>
            <a:endParaRPr lang="en-US" sz="4400" dirty="0"/>
          </a:p>
        </p:txBody>
      </p:sp>
      <p:sp>
        <p:nvSpPr>
          <p:cNvPr id="25" name="Rectangle 24"/>
          <p:cNvSpPr/>
          <p:nvPr/>
        </p:nvSpPr>
        <p:spPr>
          <a:xfrm>
            <a:off x="1727922" y="7010400"/>
            <a:ext cx="1663065" cy="14478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Pic</a:t>
            </a:r>
            <a:endParaRPr lang="en-US" sz="4400" dirty="0"/>
          </a:p>
        </p:txBody>
      </p:sp>
      <p:sp>
        <p:nvSpPr>
          <p:cNvPr id="26" name="Rectangle 25"/>
          <p:cNvSpPr/>
          <p:nvPr/>
        </p:nvSpPr>
        <p:spPr>
          <a:xfrm>
            <a:off x="3474893" y="7010400"/>
            <a:ext cx="1663065" cy="1447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Pic</a:t>
            </a:r>
            <a:endParaRPr lang="en-US" sz="4400" dirty="0"/>
          </a:p>
        </p:txBody>
      </p:sp>
      <p:sp>
        <p:nvSpPr>
          <p:cNvPr id="27" name="Rectangle 26"/>
          <p:cNvSpPr/>
          <p:nvPr/>
        </p:nvSpPr>
        <p:spPr>
          <a:xfrm>
            <a:off x="-19050" y="7962900"/>
            <a:ext cx="5176057" cy="11811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2647950" y="7962900"/>
            <a:ext cx="0" cy="118110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87487" y="8322615"/>
            <a:ext cx="1085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Upload</a:t>
            </a:r>
            <a:endParaRPr lang="en-US" sz="2400" dirty="0"/>
          </a:p>
        </p:txBody>
      </p:sp>
      <p:sp>
        <p:nvSpPr>
          <p:cNvPr id="35" name="TextBox 34"/>
          <p:cNvSpPr txBox="1"/>
          <p:nvPr/>
        </p:nvSpPr>
        <p:spPr>
          <a:xfrm>
            <a:off x="3185998" y="8322616"/>
            <a:ext cx="14431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Map View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42731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50174" y="224135"/>
            <a:ext cx="14431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Map View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-1" y="914400"/>
            <a:ext cx="5143501" cy="822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Map</a:t>
            </a:r>
            <a:endParaRPr lang="en-US" sz="4400" dirty="0"/>
          </a:p>
        </p:txBody>
      </p:sp>
      <p:sp>
        <p:nvSpPr>
          <p:cNvPr id="4" name="TextBox 3"/>
          <p:cNvSpPr txBox="1"/>
          <p:nvPr/>
        </p:nvSpPr>
        <p:spPr>
          <a:xfrm>
            <a:off x="114300" y="224135"/>
            <a:ext cx="16494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&lt; Newsfeed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982148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9051" y="914400"/>
            <a:ext cx="5162551" cy="487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Photo to upload</a:t>
            </a:r>
            <a:endParaRPr lang="en-US" sz="4400" dirty="0"/>
          </a:p>
        </p:txBody>
      </p:sp>
      <p:sp>
        <p:nvSpPr>
          <p:cNvPr id="5" name="TextBox 4"/>
          <p:cNvSpPr txBox="1"/>
          <p:nvPr/>
        </p:nvSpPr>
        <p:spPr>
          <a:xfrm>
            <a:off x="93076" y="8564880"/>
            <a:ext cx="1691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Take Picture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028950" y="8564879"/>
            <a:ext cx="20387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Browse Photos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028973" y="224135"/>
            <a:ext cx="1085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Upload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4300" y="224135"/>
            <a:ext cx="16494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&lt; Newsfeed</a:t>
            </a:r>
            <a:endParaRPr lang="en-US" sz="4000" dirty="0"/>
          </a:p>
        </p:txBody>
      </p:sp>
      <p:sp>
        <p:nvSpPr>
          <p:cNvPr id="9" name="TextBox 8"/>
          <p:cNvSpPr txBox="1"/>
          <p:nvPr/>
        </p:nvSpPr>
        <p:spPr>
          <a:xfrm>
            <a:off x="209550" y="6781800"/>
            <a:ext cx="12348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Caption: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09550" y="7239000"/>
            <a:ext cx="4724399" cy="12191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90500" y="5810906"/>
            <a:ext cx="8146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Title: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09550" y="6248400"/>
            <a:ext cx="4724399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148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9051" y="914400"/>
            <a:ext cx="5162551" cy="487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Photo</a:t>
            </a:r>
            <a:endParaRPr lang="en-US" sz="4400" dirty="0"/>
          </a:p>
        </p:txBody>
      </p:sp>
      <p:sp>
        <p:nvSpPr>
          <p:cNvPr id="5" name="TextBox 4"/>
          <p:cNvSpPr txBox="1"/>
          <p:nvPr/>
        </p:nvSpPr>
        <p:spPr>
          <a:xfrm>
            <a:off x="4028886" y="5791200"/>
            <a:ext cx="10938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Upvote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028973" y="224135"/>
            <a:ext cx="11608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Pic Title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4300" y="224135"/>
            <a:ext cx="16494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&lt; Newsfeed</a:t>
            </a:r>
            <a:endParaRPr lang="en-US" sz="4000" dirty="0"/>
          </a:p>
        </p:txBody>
      </p:sp>
      <p:sp>
        <p:nvSpPr>
          <p:cNvPr id="11" name="TextBox 10"/>
          <p:cNvSpPr txBox="1"/>
          <p:nvPr/>
        </p:nvSpPr>
        <p:spPr>
          <a:xfrm>
            <a:off x="47435" y="5791199"/>
            <a:ext cx="14625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Downvote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14300" y="6400800"/>
            <a:ext cx="4895850" cy="2514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Caption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086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50" y="167462"/>
            <a:ext cx="1447056" cy="25725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9950" y="6172200"/>
            <a:ext cx="1447056" cy="25725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628" y="3124200"/>
            <a:ext cx="1447056" cy="25725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078" y="6172200"/>
            <a:ext cx="1447056" cy="25725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052" y="182703"/>
            <a:ext cx="1483143" cy="26366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16" name="Straight Arrow Connector 15"/>
          <p:cNvCxnSpPr/>
          <p:nvPr/>
        </p:nvCxnSpPr>
        <p:spPr>
          <a:xfrm flipH="1">
            <a:off x="2380134" y="1981200"/>
            <a:ext cx="1258416" cy="4191000"/>
          </a:xfrm>
          <a:prstGeom prst="straightConnector1">
            <a:avLst/>
          </a:prstGeom>
          <a:ln w="762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17" idx="1"/>
          </p:cNvCxnSpPr>
          <p:nvPr/>
        </p:nvCxnSpPr>
        <p:spPr>
          <a:xfrm flipV="1">
            <a:off x="1104156" y="1501052"/>
            <a:ext cx="2265896" cy="251548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10" idx="3"/>
          </p:cNvCxnSpPr>
          <p:nvPr/>
        </p:nvCxnSpPr>
        <p:spPr>
          <a:xfrm flipH="1">
            <a:off x="1827684" y="2819401"/>
            <a:ext cx="1810866" cy="1591071"/>
          </a:xfrm>
          <a:prstGeom prst="straightConnector1">
            <a:avLst/>
          </a:prstGeom>
          <a:ln w="762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9" idx="0"/>
          </p:cNvCxnSpPr>
          <p:nvPr/>
        </p:nvCxnSpPr>
        <p:spPr>
          <a:xfrm flipH="1">
            <a:off x="4133478" y="2819401"/>
            <a:ext cx="343272" cy="3352799"/>
          </a:xfrm>
          <a:prstGeom prst="straightConnector1">
            <a:avLst/>
          </a:prstGeom>
          <a:ln w="762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17" idx="2"/>
          </p:cNvCxnSpPr>
          <p:nvPr/>
        </p:nvCxnSpPr>
        <p:spPr>
          <a:xfrm flipV="1">
            <a:off x="3638550" y="2819401"/>
            <a:ext cx="473074" cy="3352799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17" idx="2"/>
          </p:cNvCxnSpPr>
          <p:nvPr/>
        </p:nvCxnSpPr>
        <p:spPr>
          <a:xfrm flipV="1">
            <a:off x="1104156" y="2819401"/>
            <a:ext cx="3007468" cy="3352799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17" idx="1"/>
          </p:cNvCxnSpPr>
          <p:nvPr/>
        </p:nvCxnSpPr>
        <p:spPr>
          <a:xfrm flipV="1">
            <a:off x="514350" y="1501052"/>
            <a:ext cx="2855702" cy="1623148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 rot="19796378">
            <a:off x="1119978" y="2081791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Back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 rot="18778285">
            <a:off x="1756970" y="4474740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Back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 rot="16561633">
            <a:off x="3219556" y="4474740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Back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 rot="21120173">
            <a:off x="1441079" y="1177162"/>
            <a:ext cx="16193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Main menu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 rot="19131410">
            <a:off x="1900202" y="3258322"/>
            <a:ext cx="1476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Upload photo</a:t>
            </a:r>
            <a:endParaRPr lang="en-US" sz="1100" dirty="0">
              <a:solidFill>
                <a:srgbClr val="0070C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 rot="17072928">
            <a:off x="2365123" y="4798593"/>
            <a:ext cx="1232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Photo view</a:t>
            </a:r>
            <a:endParaRPr lang="en-US" sz="1100" dirty="0">
              <a:solidFill>
                <a:srgbClr val="0070C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 rot="16473968">
            <a:off x="3946150" y="4316088"/>
            <a:ext cx="12044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Map view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0548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64</Words>
  <Application>Microsoft Office PowerPoint</Application>
  <PresentationFormat>On-screen Show (16:9)</PresentationFormat>
  <Paragraphs>45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UVa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Student</dc:creator>
  <cp:lastModifiedBy>Student</cp:lastModifiedBy>
  <cp:revision>6</cp:revision>
  <dcterms:created xsi:type="dcterms:W3CDTF">2015-10-28T23:18:29Z</dcterms:created>
  <dcterms:modified xsi:type="dcterms:W3CDTF">2015-10-29T00:13:33Z</dcterms:modified>
</cp:coreProperties>
</file>