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1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A907-CBC8-444D-AF7F-12D832201F8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6F5B-36AE-428C-9DDF-DC92B51D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E353-819B-4E7B-BB89-6BB99CD70E1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38862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Local Hits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905000" y="47244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Song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5000" y="55626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Lat</a:t>
            </a:r>
            <a:r>
              <a:rPr lang="en-US" dirty="0" smtClean="0">
                <a:solidFill>
                  <a:schemeClr val="tx1"/>
                </a:solidFill>
              </a:rPr>
              <a:t>: ___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Long: 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9144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____’s Music Player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447924"/>
            <a:ext cx="5029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Album Cover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SoundCloud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956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8387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9525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 rot="5400000">
            <a:off x="276225" y="771524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 rot="5400000">
            <a:off x="5153025" y="773048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2500" y="1676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1676400"/>
            <a:ext cx="6985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98911" y="1796534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Num</a:t>
            </a:r>
            <a:r>
              <a:rPr lang="en-US" dirty="0" smtClean="0"/>
              <a:t> Votes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800" y="625118"/>
            <a:ext cx="915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Title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83072" y="1126332"/>
            <a:ext cx="69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66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133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133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42672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267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6800" y="6400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334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53340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400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8534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7467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7467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Song 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8534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791200" y="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1066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1200" y="2133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1200" y="3200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1200" y="4267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91200" y="5334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1200" y="6400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1200" y="7467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1200" y="8534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59436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400" y="79248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762000"/>
            <a:ext cx="195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Fade in fast track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0" y="129540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400" y="149352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9600" y="1463040"/>
            <a:ext cx="530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song from list (rather than top song)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0" y="199644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400" y="219456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0" y="2164080"/>
            <a:ext cx="275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 bias to listen history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95275" y="1463040"/>
            <a:ext cx="314325" cy="237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42875" y="1563067"/>
            <a:ext cx="15240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0" y="81534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Back to Song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0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cuments\GitHub\MobileDev\Wireframe1\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574138"/>
            <a:ext cx="2533354" cy="337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udent\Documents\GitHub\MobileDev\Wireframe1\Slid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1" y="5588099"/>
            <a:ext cx="2533354" cy="337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udent\Documents\GitHub\MobileDev\Wireframe1\Sli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75028"/>
            <a:ext cx="2532512" cy="337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057400" y="3952140"/>
            <a:ext cx="3095056" cy="22962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91586" y="3952140"/>
            <a:ext cx="0" cy="30941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9" idx="0"/>
          </p:cNvCxnSpPr>
          <p:nvPr/>
        </p:nvCxnSpPr>
        <p:spPr>
          <a:xfrm>
            <a:off x="3046411" y="647700"/>
            <a:ext cx="2106045" cy="25273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63622" y="1104900"/>
            <a:ext cx="155578" cy="448319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3479" y="87868"/>
            <a:ext cx="17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 Screen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52105" y="6815435"/>
            <a:ext cx="201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Options Menu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0516" y="8293715"/>
            <a:ext cx="271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 Popular Songs List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 rot="3007359">
            <a:off x="3398179" y="1381498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Open Options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261903">
            <a:off x="2386475" y="4408136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Return to Songs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980089" y="467880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Choose Song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296" y="4378813"/>
            <a:ext cx="13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See Popular Local Songs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117</Words>
  <Application>Microsoft Office PowerPoint</Application>
  <PresentationFormat>On-screen Show (4:3)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13</cp:revision>
  <dcterms:created xsi:type="dcterms:W3CDTF">2015-09-23T02:32:19Z</dcterms:created>
  <dcterms:modified xsi:type="dcterms:W3CDTF">2015-10-13T02:26:13Z</dcterms:modified>
</cp:coreProperties>
</file>