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340" y="27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A907-CBC8-444D-AF7F-12D832201F8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6F5B-36AE-428C-9DDF-DC92B51D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6F5B-36AE-428C-9DDF-DC92B51DA0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6F5B-36AE-428C-9DDF-DC92B51DA0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E353-819B-4E7B-BB89-6BB99CD70E19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5AE0-41EC-49ED-AB32-1CFB6DEB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133600"/>
            <a:ext cx="50292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Album Cover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1066800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Nearby Songs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956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8387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952500" y="7543800"/>
            <a:ext cx="1066800" cy="990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 rot="5400000">
            <a:off x="276225" y="7715249"/>
            <a:ext cx="1428750" cy="6477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 rot="5400000">
            <a:off x="5153025" y="7730489"/>
            <a:ext cx="1428750" cy="6477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191250" y="106681"/>
            <a:ext cx="457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91250" y="253997"/>
            <a:ext cx="457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1250" y="411481"/>
            <a:ext cx="457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668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 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66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 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32004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133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 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21336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42672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4267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6800" y="64008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3340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 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53340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400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6800" y="85344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9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74676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7467600"/>
            <a:ext cx="5791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</a:rPr>
              <a:t>Song 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85344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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7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-15240"/>
            <a:ext cx="6858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Music Location App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594360"/>
            <a:ext cx="6858000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400" y="792480"/>
            <a:ext cx="30480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762000"/>
            <a:ext cx="195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Fade in fast track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0" y="1295400"/>
            <a:ext cx="6858000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2400" y="1493520"/>
            <a:ext cx="30480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9600" y="1463040"/>
            <a:ext cx="530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song from list (rather than top song)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0" y="1996440"/>
            <a:ext cx="6858000" cy="701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2400" y="2194560"/>
            <a:ext cx="30480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09600" y="2164080"/>
            <a:ext cx="275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 bias to listen history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95275" y="1463040"/>
            <a:ext cx="314325" cy="237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42875" y="1563067"/>
            <a:ext cx="152400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6000" y="8153400"/>
            <a:ext cx="220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Back to Song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00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cuments\GitHub\MobileDev\Wireframe1\Slid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574138"/>
            <a:ext cx="2533354" cy="337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udent\Documents\GitHub\MobileDev\Wireframe1\Slid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1" y="5588099"/>
            <a:ext cx="2533354" cy="337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udent\Documents\GitHub\MobileDev\Wireframe1\Slid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75028"/>
            <a:ext cx="2532512" cy="3376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057400" y="3952140"/>
            <a:ext cx="3095056" cy="22962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91586" y="3952140"/>
            <a:ext cx="0" cy="30941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29" idx="0"/>
          </p:cNvCxnSpPr>
          <p:nvPr/>
        </p:nvCxnSpPr>
        <p:spPr>
          <a:xfrm>
            <a:off x="3046411" y="647700"/>
            <a:ext cx="2106045" cy="25273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63622" y="1104900"/>
            <a:ext cx="155578" cy="448319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3479" y="87868"/>
            <a:ext cx="17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Main Screen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52105" y="6815435"/>
            <a:ext cx="201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Options Menu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40516" y="8293715"/>
            <a:ext cx="271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 Popular Songs List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 rot="3007359">
            <a:off x="3398179" y="1381498"/>
            <a:ext cx="15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Open Options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261903">
            <a:off x="2386475" y="4408136"/>
            <a:ext cx="16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Return to Songs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5400000">
            <a:off x="980089" y="467880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Choose Song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8296" y="4378813"/>
            <a:ext cx="137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See Popular Local Songs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8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94</Words>
  <Application>Microsoft Office PowerPoint</Application>
  <PresentationFormat>On-screen Show (4:3)</PresentationFormat>
  <Paragraphs>36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12</cp:revision>
  <dcterms:created xsi:type="dcterms:W3CDTF">2015-09-23T02:32:19Z</dcterms:created>
  <dcterms:modified xsi:type="dcterms:W3CDTF">2015-09-24T02:45:28Z</dcterms:modified>
</cp:coreProperties>
</file>