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7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54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A907-CBC8-444D-AF7F-12D832201F8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6F5B-36AE-428C-9DDF-DC92B51D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889760" y="38100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Name: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00" y="48768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4191000"/>
            <a:ext cx="5943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_______________________________________________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38862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Local Hits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905000" y="47244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Song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5000" y="55626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Lat</a:t>
            </a:r>
            <a:r>
              <a:rPr lang="en-US" dirty="0" smtClean="0">
                <a:solidFill>
                  <a:schemeClr val="tx1"/>
                </a:solidFill>
              </a:rPr>
              <a:t>: ___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Long: 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9144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____’s Music Player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0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447924"/>
            <a:ext cx="5029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Album Cover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SoundCloud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956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8387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9525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 rot="5400000">
            <a:off x="276225" y="771524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 rot="5400000">
            <a:off x="5153025" y="773048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2500" y="1676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1676400"/>
            <a:ext cx="6985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98911" y="1796534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Num</a:t>
            </a:r>
            <a:r>
              <a:rPr lang="en-US" dirty="0" smtClean="0"/>
              <a:t> Votes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800" y="625118"/>
            <a:ext cx="915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Title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83072" y="1126332"/>
            <a:ext cx="69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860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12192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86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419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352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3352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419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5486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486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553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65532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791200" y="1219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2286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1200" y="3352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0" y="4419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1200" y="5486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91200" y="6553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609600"/>
            <a:ext cx="106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Votes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66800" y="609600"/>
            <a:ext cx="5791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Name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609600"/>
            <a:ext cx="106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Plays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54075" y="129401"/>
            <a:ext cx="17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 Screen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0594" y="8530605"/>
            <a:ext cx="249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Popular </a:t>
            </a:r>
            <a:r>
              <a:rPr lang="en-US" sz="2400" b="1" dirty="0" smtClean="0"/>
              <a:t>Songs List</a:t>
            </a:r>
            <a:endParaRPr lang="en-US" sz="2400" b="1" dirty="0"/>
          </a:p>
        </p:txBody>
      </p:sp>
      <p:pic>
        <p:nvPicPr>
          <p:cNvPr id="1030" name="Picture 6" descr="C:\Users\Student\Documents\GitHub\MobileDev\Wireframe2\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4" y="709399"/>
            <a:ext cx="2533650" cy="337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tudent\Documents\GitHub\MobileDev\Wireframe2\Slid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41" y="762000"/>
            <a:ext cx="2533650" cy="337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udent\Documents\GitHub\MobileDev\Wireframe2\Sli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35" y="4876800"/>
            <a:ext cx="2533650" cy="337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tudent\Documents\GitHub\MobileDev\Wireframe2\Slide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" y="4915319"/>
            <a:ext cx="2533650" cy="337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275579" y="8534400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Song Player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161667"/>
            <a:ext cx="230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Welcom</a:t>
            </a:r>
            <a:r>
              <a:rPr lang="en-US" sz="2400" b="1" dirty="0" smtClean="0"/>
              <a:t>e Screen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54261" y="2629079"/>
            <a:ext cx="1918680" cy="6629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34227">
            <a:off x="1987672" y="2653621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Open Options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76400" y="2332306"/>
            <a:ext cx="2809105" cy="25830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055020">
            <a:off x="2647495" y="3591890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Open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257800" y="2739037"/>
            <a:ext cx="215341" cy="213776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529519">
            <a:off x="5019175" y="3579210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Play Song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endCxn id="1032" idx="1"/>
          </p:cNvCxnSpPr>
          <p:nvPr/>
        </p:nvCxnSpPr>
        <p:spPr>
          <a:xfrm>
            <a:off x="2686568" y="6019800"/>
            <a:ext cx="1183967" cy="5461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588550">
            <a:off x="2787533" y="580549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Play Song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15</cp:revision>
  <dcterms:created xsi:type="dcterms:W3CDTF">2015-09-23T02:32:19Z</dcterms:created>
  <dcterms:modified xsi:type="dcterms:W3CDTF">2015-10-13T02:39:44Z</dcterms:modified>
</cp:coreProperties>
</file>