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5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A907-CBC8-444D-AF7F-12D832201F8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6F5B-36AE-428C-9DDF-DC92B51D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E353-819B-4E7B-BB89-6BB99CD70E1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133600"/>
            <a:ext cx="5029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Album Cover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10668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Nearby Songs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956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8387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9525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 rot="5400000">
            <a:off x="276225" y="771524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 rot="5400000">
            <a:off x="5153025" y="773048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66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133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133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42672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267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6800" y="6400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334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53340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400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8534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7467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7467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8534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2015-09-23T02:32:19Z</dcterms:created>
  <dcterms:modified xsi:type="dcterms:W3CDTF">2015-09-23T02:53:37Z</dcterms:modified>
</cp:coreProperties>
</file>