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CBF4-4E1E-4BA7-B472-7D75C3298CA4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2951-6EBA-47D2-859E-EE13208F6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2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2951-6EBA-47D2-859E-EE13208F6B7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50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2951-6EBA-47D2-859E-EE13208F6B7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20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64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40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46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5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56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2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40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75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2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5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9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25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11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40FB-4CAA-E3D1-D6DD-A1BD0DAEE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стеганографии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C2A470-8F87-19D8-C4B8-DAA1F6B1C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Чугунов </a:t>
            </a:r>
            <a:r>
              <a:rPr lang="ru-RU" dirty="0" err="1"/>
              <a:t>артём</a:t>
            </a:r>
            <a:r>
              <a:rPr lang="ru-RU" dirty="0"/>
              <a:t>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28291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ABBA5E-1BE3-38E5-5374-A6D6BE11AC85}"/>
              </a:ext>
            </a:extLst>
          </p:cNvPr>
          <p:cNvSpPr/>
          <p:nvPr/>
        </p:nvSpPr>
        <p:spPr>
          <a:xfrm>
            <a:off x="6236208" y="1042416"/>
            <a:ext cx="4471416" cy="4425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22D09-F760-B40E-3041-35A2F24D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8256" y="3000566"/>
            <a:ext cx="3886200" cy="1315402"/>
          </a:xfrm>
        </p:spPr>
        <p:txBody>
          <a:bodyPr>
            <a:normAutofit fontScale="90000"/>
          </a:bodyPr>
          <a:lstStyle/>
          <a:p>
            <a:r>
              <a:rPr lang="ru-RU" dirty="0"/>
              <a:t>Скачать программу можно по ссылке или </a:t>
            </a:r>
            <a:r>
              <a:rPr lang="en-US" dirty="0"/>
              <a:t>QR-</a:t>
            </a:r>
            <a:r>
              <a:rPr lang="ru-RU" dirty="0"/>
              <a:t>коду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89CD3-37BF-8BF6-051F-8DDD7AA6DE0D}"/>
              </a:ext>
            </a:extLst>
          </p:cNvPr>
          <p:cNvSpPr txBox="1"/>
          <p:nvPr/>
        </p:nvSpPr>
        <p:spPr>
          <a:xfrm>
            <a:off x="1664208" y="4500622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4148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335C2-5018-ECFF-641A-899F4CFD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24D85-08F8-378E-4A40-9C5DF6E5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990140" cy="3541714"/>
          </a:xfrm>
        </p:spPr>
        <p:txBody>
          <a:bodyPr>
            <a:normAutofit/>
          </a:bodyPr>
          <a:lstStyle/>
          <a:p>
            <a:r>
              <a:rPr lang="ru-RU" sz="2800" dirty="0"/>
              <a:t>Реализовать приложение, в котором пользователь сможет прятать текст в изображениях, скрывая сам факт передачи информации. А также находить такой скрытый таким образом текст в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267510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65DDA-536C-7D4F-69B0-1ECB11BB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9573"/>
            <a:ext cx="9905998" cy="1478570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43BD1-5806-2AA5-E497-A9E87FDC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4" y="1658143"/>
            <a:ext cx="5201475" cy="3541714"/>
          </a:xfrm>
        </p:spPr>
        <p:txBody>
          <a:bodyPr>
            <a:noAutofit/>
          </a:bodyPr>
          <a:lstStyle/>
          <a:p>
            <a:r>
              <a:rPr lang="ru-RU" dirty="0"/>
              <a:t>В современном мире, когда существует множество различных шифров</a:t>
            </a:r>
            <a:r>
              <a:rPr lang="en-US" dirty="0"/>
              <a:t> </a:t>
            </a:r>
            <a:r>
              <a:rPr lang="ru-RU" dirty="0"/>
              <a:t>и возможностей их взлома с каждым днём становится всё сложнее и сложнее защищать информацию. Как извести лучший способ что-то скрыть - это спрятать на видном месте, например в одной из фотографий. Для этого и создано моё приложение.</a:t>
            </a:r>
          </a:p>
        </p:txBody>
      </p:sp>
      <p:pic>
        <p:nvPicPr>
          <p:cNvPr id="1030" name="Picture 6" descr="Шифрование с открытым ключом: Просто и наглядно | Bitcoin Review | Дзен">
            <a:extLst>
              <a:ext uri="{FF2B5EF4-FFF2-40B4-BE49-F238E27FC236}">
                <a16:creationId xmlns:a16="http://schemas.microsoft.com/office/drawing/2014/main" id="{D8C11F97-A300-DB95-7ECD-EBE97741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09528"/>
            <a:ext cx="5596128" cy="38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E9742-FA9A-8A9A-10E0-5321585F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E9362-FB5E-33AD-ADE9-1499A04F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669" y="1822893"/>
            <a:ext cx="5533707" cy="4416589"/>
          </a:xfrm>
        </p:spPr>
        <p:txBody>
          <a:bodyPr>
            <a:normAutofit/>
          </a:bodyPr>
          <a:lstStyle/>
          <a:p>
            <a:r>
              <a:rPr lang="ru-RU" dirty="0"/>
              <a:t>Данное приложение служит для реализации принципов стеганографии изображений. Оно позволяет скрывать, а также находить текст в изображениях формата *.</a:t>
            </a:r>
            <a:r>
              <a:rPr lang="en-US" dirty="0" err="1"/>
              <a:t>png</a:t>
            </a:r>
            <a:r>
              <a:rPr lang="ru-RU" dirty="0"/>
              <a:t> .</a:t>
            </a:r>
          </a:p>
          <a:p>
            <a:r>
              <a:rPr lang="ru-RU" dirty="0"/>
              <a:t>Приложение поддерживает все символы кодировки </a:t>
            </a:r>
            <a:r>
              <a:rPr lang="en-US" dirty="0"/>
              <a:t>ASCII</a:t>
            </a:r>
            <a:r>
              <a:rPr lang="ru-RU" dirty="0"/>
              <a:t>, а также символы </a:t>
            </a:r>
            <a:r>
              <a:rPr lang="en-US" dirty="0"/>
              <a:t>Unicode </a:t>
            </a:r>
            <a:r>
              <a:rPr lang="ru-RU" dirty="0"/>
              <a:t>с 1024 (0400) по 1151 (047</a:t>
            </a:r>
            <a:r>
              <a:rPr lang="en-US" dirty="0"/>
              <a:t>F)</a:t>
            </a:r>
            <a:r>
              <a:rPr lang="ru-RU" dirty="0"/>
              <a:t> (Кириллица).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A20640-BBEA-3EA6-0223-917B2BA1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4" y="1494852"/>
            <a:ext cx="5108791" cy="38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55E03-0EA5-C96E-CF3D-0F641D5F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EAB60-6CC7-69F9-106C-6461E09A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6338380" cy="3541714"/>
          </a:xfrm>
        </p:spPr>
        <p:txBody>
          <a:bodyPr/>
          <a:lstStyle/>
          <a:p>
            <a:r>
              <a:rPr lang="ru-RU" dirty="0"/>
              <a:t>Данное приложение было создано с помощью языка программирования </a:t>
            </a:r>
            <a:r>
              <a:rPr lang="en-US" b="1" i="1" dirty="0"/>
              <a:t>Python</a:t>
            </a:r>
            <a:r>
              <a:rPr lang="en-US" dirty="0"/>
              <a:t> </a:t>
            </a:r>
            <a:r>
              <a:rPr lang="ru-RU" dirty="0"/>
              <a:t>с использованием </a:t>
            </a:r>
            <a:r>
              <a:rPr lang="ru-RU" b="1" i="1" dirty="0"/>
              <a:t>фреймворка </a:t>
            </a:r>
            <a:r>
              <a:rPr lang="en-US" b="1" i="1" dirty="0"/>
              <a:t>PyQt6</a:t>
            </a:r>
            <a:r>
              <a:rPr lang="en-US" dirty="0"/>
              <a:t>, </a:t>
            </a:r>
            <a:r>
              <a:rPr lang="ru-RU" dirty="0"/>
              <a:t>использовавшегося для создания интерфейса приложения, а также </a:t>
            </a:r>
            <a:r>
              <a:rPr lang="ru-RU" b="1" i="1" dirty="0"/>
              <a:t>библиотеки </a:t>
            </a:r>
            <a:r>
              <a:rPr lang="en-US" b="1" i="1" dirty="0"/>
              <a:t>Pillow</a:t>
            </a:r>
            <a:r>
              <a:rPr lang="en-US" dirty="0"/>
              <a:t> </a:t>
            </a:r>
            <a:r>
              <a:rPr lang="ru-RU" dirty="0"/>
              <a:t>для работы с изображениями.</a:t>
            </a:r>
          </a:p>
        </p:txBody>
      </p:sp>
      <p:pic>
        <p:nvPicPr>
          <p:cNvPr id="2050" name="Picture 2" descr="Разработка на Python | Заказать услуги специалистов">
            <a:extLst>
              <a:ext uri="{FF2B5EF4-FFF2-40B4-BE49-F238E27FC236}">
                <a16:creationId xmlns:a16="http://schemas.microsoft.com/office/drawing/2014/main" id="{AD2B8F70-0C2E-FB3E-9643-8B6AF22A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58" y="546143"/>
            <a:ext cx="5824728" cy="32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qt6 · GitHub Topics · GitHub">
            <a:extLst>
              <a:ext uri="{FF2B5EF4-FFF2-40B4-BE49-F238E27FC236}">
                <a16:creationId xmlns:a16="http://schemas.microsoft.com/office/drawing/2014/main" id="{8B7C82BF-296A-5EC4-913E-B56D0D8B0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200" r="90000">
                        <a14:foregroundMark x1="8200" y1="37143" x2="8600" y2="55714"/>
                        <a14:foregroundMark x1="19200" y1="48095" x2="21200" y2="58810"/>
                        <a14:foregroundMark x1="22600" y1="32381" x2="22600" y2="32381"/>
                        <a14:foregroundMark x1="23200" y1="32619" x2="26600" y2="37143"/>
                        <a14:foregroundMark x1="21700" y1="31905" x2="16800" y2="47381"/>
                        <a14:foregroundMark x1="16800" y1="47381" x2="18000" y2="64286"/>
                        <a14:foregroundMark x1="18000" y1="64286" x2="25000" y2="55952"/>
                        <a14:foregroundMark x1="25000" y1="55952" x2="25700" y2="44286"/>
                        <a14:foregroundMark x1="20500" y1="68333" x2="25600" y2="72143"/>
                        <a14:foregroundMark x1="27900" y1="48571" x2="25800" y2="69762"/>
                        <a14:foregroundMark x1="33900" y1="41429" x2="33200" y2="6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592"/>
          <a:stretch/>
        </p:blipFill>
        <p:spPr bwMode="auto">
          <a:xfrm>
            <a:off x="5394591" y="3822555"/>
            <a:ext cx="3155048" cy="239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library issue more so than a Django problem. Images with Pillow, library  &quot;not installed&quot; however, it is installed. - Getting Started - Django Forum">
            <a:extLst>
              <a:ext uri="{FF2B5EF4-FFF2-40B4-BE49-F238E27FC236}">
                <a16:creationId xmlns:a16="http://schemas.microsoft.com/office/drawing/2014/main" id="{5A30FBF3-469B-DE12-E8C3-E0972A51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677" y="4076411"/>
            <a:ext cx="3767709" cy="188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8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7C23C-65E4-9183-AAB2-3E89DC6C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42" y="115598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B5A1DB-1BA9-D2F3-56B0-2F61A25E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06" y="1242850"/>
            <a:ext cx="669701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9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4B330-CF09-5636-AA56-0627B32A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61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 Шифрования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7E0BF1-0E9D-E9F9-AE0E-2A098A99A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29" y="1229756"/>
            <a:ext cx="5376854" cy="409041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75FA67-0E12-6D4D-7066-7BD8ACBE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95" y="1214153"/>
            <a:ext cx="5584376" cy="40904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87ACC3-BA6E-00FE-9842-1F0DC4239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29" y="5442332"/>
            <a:ext cx="4622482" cy="11811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3C454C-F67C-0B23-2C5A-DE09C1998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034" y="5442332"/>
            <a:ext cx="2086783" cy="118119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6FA32A-9F2F-F938-6026-E19754A0E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408" y="5417746"/>
            <a:ext cx="3465576" cy="12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94EC-AB8A-791C-BDB8-5FAD74B4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2" y="-265176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 Расшифрования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90AA19-D00E-0A07-0EC5-67A81E7FC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559" y="984036"/>
            <a:ext cx="5779002" cy="438607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84057D-2FB8-9A8D-FAD2-BF8415164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4036"/>
            <a:ext cx="5820458" cy="43860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A9852E-E6C4-B5B5-0EB8-AC26C85B5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344" y="5507268"/>
            <a:ext cx="4782217" cy="12384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C01412-323A-EDAA-F3AE-EA6983AF6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507267"/>
            <a:ext cx="477269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0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17E5F-9AB4-A68D-CEE2-A1DA2542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2888"/>
            <a:ext cx="9906000" cy="1477961"/>
          </a:xfrm>
        </p:spPr>
        <p:txBody>
          <a:bodyPr/>
          <a:lstStyle/>
          <a:p>
            <a:pPr algn="ctr"/>
            <a:r>
              <a:rPr lang="ru-RU" dirty="0"/>
              <a:t>Безопасность</a:t>
            </a:r>
            <a:r>
              <a:rPr lang="en-US" dirty="0"/>
              <a:t> </a:t>
            </a:r>
            <a:r>
              <a:rPr lang="ru-RU" dirty="0"/>
              <a:t>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658310-21FA-C20D-6973-ACF2890F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374" y="5455301"/>
            <a:ext cx="4649783" cy="823912"/>
          </a:xfrm>
        </p:spPr>
        <p:txBody>
          <a:bodyPr/>
          <a:lstStyle/>
          <a:p>
            <a:pPr algn="ctr"/>
            <a:r>
              <a:rPr lang="ru-RU" dirty="0"/>
              <a:t>До Шифрования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C42C6D7-78DA-C700-8A2E-EFAD73DC31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1" y="1628485"/>
            <a:ext cx="5737171" cy="382681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35AB104A-6080-2D68-8B25-5AE83BE1A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0024" y="5455301"/>
            <a:ext cx="4646602" cy="823912"/>
          </a:xfrm>
        </p:spPr>
        <p:txBody>
          <a:bodyPr/>
          <a:lstStyle/>
          <a:p>
            <a:pPr algn="ctr"/>
            <a:r>
              <a:rPr lang="ru-RU" dirty="0"/>
              <a:t>После Шифрования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F9ED61C-64F1-F40B-1BBC-EDF4119F4C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40" y="1628485"/>
            <a:ext cx="5737171" cy="3826816"/>
          </a:xfrm>
        </p:spPr>
      </p:pic>
    </p:spTree>
    <p:extLst>
      <p:ext uri="{BB962C8B-B14F-4D97-AF65-F5344CB8AC3E}">
        <p14:creationId xmlns:p14="http://schemas.microsoft.com/office/powerpoint/2010/main" val="183153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248</TotalTime>
  <Words>190</Words>
  <Application>Microsoft Office PowerPoint</Application>
  <PresentationFormat>Широкоэкранный</PresentationFormat>
  <Paragraphs>20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Контур</vt:lpstr>
      <vt:lpstr>Приложение для стеганографии</vt:lpstr>
      <vt:lpstr>Цели и задачи</vt:lpstr>
      <vt:lpstr>Актуальность</vt:lpstr>
      <vt:lpstr>Описание приложения</vt:lpstr>
      <vt:lpstr>Создание</vt:lpstr>
      <vt:lpstr>Интерфейс</vt:lpstr>
      <vt:lpstr>Интерфейс Шифрования</vt:lpstr>
      <vt:lpstr>Интерфейс Расшифрования</vt:lpstr>
      <vt:lpstr>Безопасность Данных</vt:lpstr>
      <vt:lpstr>Скачать программу можно по ссылке или QR-коду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Чугунов</dc:creator>
  <cp:lastModifiedBy>Артём Чугунов</cp:lastModifiedBy>
  <cp:revision>2</cp:revision>
  <dcterms:created xsi:type="dcterms:W3CDTF">2024-07-19T08:22:54Z</dcterms:created>
  <dcterms:modified xsi:type="dcterms:W3CDTF">2024-07-19T12:31:07Z</dcterms:modified>
</cp:coreProperties>
</file>