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C36"/>
    <a:srgbClr val="2D3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18EF-974B-49C3-895E-68D1731CF88C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12AFC0E-8958-4E25-8EF4-830A9A78603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4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18EF-974B-49C3-895E-68D1731CF88C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FC0E-8958-4E25-8EF4-830A9A786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07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18EF-974B-49C3-895E-68D1731CF88C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FC0E-8958-4E25-8EF4-830A9A786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49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18EF-974B-49C3-895E-68D1731CF88C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FC0E-8958-4E25-8EF4-830A9A78603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9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18EF-974B-49C3-895E-68D1731CF88C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FC0E-8958-4E25-8EF4-830A9A786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18EF-974B-49C3-895E-68D1731CF88C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FC0E-8958-4E25-8EF4-830A9A78603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98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18EF-974B-49C3-895E-68D1731CF88C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FC0E-8958-4E25-8EF4-830A9A786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2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18EF-974B-49C3-895E-68D1731CF88C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FC0E-8958-4E25-8EF4-830A9A78603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2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18EF-974B-49C3-895E-68D1731CF88C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FC0E-8958-4E25-8EF4-830A9A786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3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18EF-974B-49C3-895E-68D1731CF88C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FC0E-8958-4E25-8EF4-830A9A786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93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18EF-974B-49C3-895E-68D1731CF88C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FC0E-8958-4E25-8EF4-830A9A786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0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D6718EF-974B-49C3-895E-68D1731CF88C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FC0E-8958-4E25-8EF4-830A9A786034}" type="slidenum">
              <a:rPr lang="ru-RU" smtClean="0"/>
              <a:t>‹#›</a:t>
            </a:fld>
            <a:endParaRPr lang="ru-R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2954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5D4310FB-5578-FCF3-B74C-436D2481197F}"/>
              </a:ext>
            </a:extLst>
          </p:cNvPr>
          <p:cNvSpPr/>
          <p:nvPr/>
        </p:nvSpPr>
        <p:spPr>
          <a:xfrm>
            <a:off x="2011680" y="3154677"/>
            <a:ext cx="658368" cy="548640"/>
          </a:xfrm>
          <a:prstGeom prst="rect">
            <a:avLst/>
          </a:prstGeom>
          <a:solidFill>
            <a:srgbClr val="2D3B36"/>
          </a:solidFill>
          <a:ln>
            <a:solidFill>
              <a:srgbClr val="2D3C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FD6DD-B0E8-4563-C4CC-0644C5B83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2770322"/>
            <a:ext cx="7726680" cy="2268559"/>
          </a:xfrm>
        </p:spPr>
        <p:txBody>
          <a:bodyPr/>
          <a:lstStyle/>
          <a:p>
            <a:r>
              <a:rPr lang="ru-RU" dirty="0"/>
              <a:t>Реализация </a:t>
            </a:r>
            <a:r>
              <a:rPr lang="en-US" dirty="0"/>
              <a:t>UI CHAT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14B6D2-AFF2-E002-BEAF-3B2E83BA6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520" y="3503226"/>
            <a:ext cx="6900280" cy="3016446"/>
          </a:xfrm>
        </p:spPr>
        <p:txBody>
          <a:bodyPr/>
          <a:lstStyle/>
          <a:p>
            <a:r>
              <a:rPr lang="ru-RU" dirty="0"/>
              <a:t>Чугунов Артём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164774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D900C-52DC-E339-B90E-40A837E3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093" y="1054943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ru-RU" sz="4400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15A598-041E-541C-4162-09BD2103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1" y="1954069"/>
            <a:ext cx="5355090" cy="3205950"/>
          </a:xfrm>
        </p:spPr>
        <p:txBody>
          <a:bodyPr>
            <a:normAutofit/>
          </a:bodyPr>
          <a:lstStyle/>
          <a:p>
            <a:r>
              <a:rPr lang="ru-RU" sz="2400" dirty="0"/>
              <a:t>Реализовать программу для передачи сообщений между множеством пользователей в рамках сети Интернет через протокол </a:t>
            </a:r>
            <a:r>
              <a:rPr lang="en-US" sz="2400" dirty="0" err="1"/>
              <a:t>tcp</a:t>
            </a:r>
            <a:r>
              <a:rPr lang="ru-RU" sz="2400" dirty="0"/>
              <a:t> </a:t>
            </a:r>
          </a:p>
        </p:txBody>
      </p:sp>
      <p:pic>
        <p:nvPicPr>
          <p:cNvPr id="1026" name="Picture 2" descr="Python Socket Programming Guide - DenizHalil">
            <a:extLst>
              <a:ext uri="{FF2B5EF4-FFF2-40B4-BE49-F238E27FC236}">
                <a16:creationId xmlns:a16="http://schemas.microsoft.com/office/drawing/2014/main" id="{73FED896-D565-6B69-3B62-C69DBCA95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16" y="1647472"/>
            <a:ext cx="3819144" cy="381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8F8D96-0789-2D8E-6B6D-3657F1C0E7C4}"/>
              </a:ext>
            </a:extLst>
          </p:cNvPr>
          <p:cNvSpPr/>
          <p:nvPr/>
        </p:nvSpPr>
        <p:spPr>
          <a:xfrm>
            <a:off x="2005909" y="367636"/>
            <a:ext cx="658368" cy="548640"/>
          </a:xfrm>
          <a:prstGeom prst="rect">
            <a:avLst/>
          </a:prstGeom>
          <a:solidFill>
            <a:srgbClr val="2D3B36"/>
          </a:solidFill>
          <a:ln>
            <a:solidFill>
              <a:srgbClr val="2D3C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6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19898-30A1-F694-3D9A-F9AF3B9E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048" y="108237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ru-RU" sz="4400" dirty="0"/>
              <a:t>Создание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39B2C-2D64-DFE5-4D12-C2010EE6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375" y="1704644"/>
            <a:ext cx="5977209" cy="3997828"/>
          </a:xfrm>
        </p:spPr>
        <p:txBody>
          <a:bodyPr/>
          <a:lstStyle/>
          <a:p>
            <a:r>
              <a:rPr lang="ru-RU" dirty="0"/>
              <a:t>Данное приложение было создано с помощью языка программирования </a:t>
            </a:r>
            <a:r>
              <a:rPr lang="en-US" b="1" dirty="0"/>
              <a:t>Python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b="1" dirty="0"/>
              <a:t>фреймворка </a:t>
            </a:r>
            <a:r>
              <a:rPr lang="en-US" b="1" dirty="0"/>
              <a:t>PyQt5 </a:t>
            </a:r>
            <a:r>
              <a:rPr lang="ru-RU" dirty="0"/>
              <a:t>для создания интерфейса приложения. Также для работы с сетью программа использует стандартную библиотеку </a:t>
            </a:r>
            <a:r>
              <a:rPr lang="en-US" b="1" dirty="0"/>
              <a:t>Python socket.</a:t>
            </a:r>
            <a:endParaRPr lang="ru-RU" b="1" dirty="0"/>
          </a:p>
        </p:txBody>
      </p:sp>
      <p:pic>
        <p:nvPicPr>
          <p:cNvPr id="4" name="Picture 2" descr="Разработка на Python | Заказать услуги специалистов">
            <a:extLst>
              <a:ext uri="{FF2B5EF4-FFF2-40B4-BE49-F238E27FC236}">
                <a16:creationId xmlns:a16="http://schemas.microsoft.com/office/drawing/2014/main" id="{AD2B8F70-0C2E-FB3E-9643-8B6AF22A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420" y="651779"/>
            <a:ext cx="5824728" cy="327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yqt6 · GitHub Topics · GitHub">
            <a:extLst>
              <a:ext uri="{FF2B5EF4-FFF2-40B4-BE49-F238E27FC236}">
                <a16:creationId xmlns:a16="http://schemas.microsoft.com/office/drawing/2014/main" id="{8B7C82BF-296A-5EC4-913E-B56D0D8B0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200" r="90000">
                        <a14:foregroundMark x1="8200" y1="37143" x2="8600" y2="55714"/>
                        <a14:foregroundMark x1="19200" y1="48095" x2="21200" y2="58810"/>
                        <a14:foregroundMark x1="22600" y1="32381" x2="22600" y2="32381"/>
                        <a14:foregroundMark x1="23200" y1="32619" x2="26600" y2="37143"/>
                        <a14:foregroundMark x1="21700" y1="31905" x2="16800" y2="47381"/>
                        <a14:foregroundMark x1="16800" y1="47381" x2="18000" y2="64286"/>
                        <a14:foregroundMark x1="18000" y1="64286" x2="25000" y2="55952"/>
                        <a14:foregroundMark x1="25000" y1="55952" x2="25700" y2="44286"/>
                        <a14:foregroundMark x1="20500" y1="68333" x2="25600" y2="72143"/>
                        <a14:foregroundMark x1="27900" y1="48571" x2="25800" y2="69762"/>
                        <a14:foregroundMark x1="33900" y1="41429" x2="33200" y2="6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592"/>
          <a:stretch/>
        </p:blipFill>
        <p:spPr bwMode="auto">
          <a:xfrm>
            <a:off x="7362260" y="4208320"/>
            <a:ext cx="3155048" cy="239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30688B-BCEB-1F16-EBD1-E197B4025058}"/>
              </a:ext>
            </a:extLst>
          </p:cNvPr>
          <p:cNvSpPr/>
          <p:nvPr/>
        </p:nvSpPr>
        <p:spPr>
          <a:xfrm>
            <a:off x="1987621" y="457197"/>
            <a:ext cx="658368" cy="548640"/>
          </a:xfrm>
          <a:prstGeom prst="rect">
            <a:avLst/>
          </a:prstGeom>
          <a:solidFill>
            <a:srgbClr val="2D3B36"/>
          </a:solidFill>
          <a:ln>
            <a:solidFill>
              <a:srgbClr val="2D3C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3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930DF-DE54-12E9-67EE-27A49CBC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302" y="1070729"/>
            <a:ext cx="4305698" cy="1077229"/>
          </a:xfrm>
        </p:spPr>
        <p:txBody>
          <a:bodyPr/>
          <a:lstStyle/>
          <a:p>
            <a:pPr algn="l"/>
            <a:r>
              <a:rPr lang="ru-RU" dirty="0"/>
              <a:t>Описание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A8B8A6-D2B6-1BA5-5995-E7B2E9C67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0220" y="1609344"/>
            <a:ext cx="6136604" cy="48325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85BB7-EAD6-CFE1-BE1F-63BFD983DBB1}"/>
              </a:ext>
            </a:extLst>
          </p:cNvPr>
          <p:cNvSpPr txBox="1"/>
          <p:nvPr/>
        </p:nvSpPr>
        <p:spPr>
          <a:xfrm>
            <a:off x="1819656" y="2440582"/>
            <a:ext cx="37151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Приложение позволяет обменивать сообщениями сразу с несколькими пользователями, находящимися в разных уголках мира. Для работы чата необходим лишь выход в Интернет и установленный клиент на компьютере пользователей.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BDE9D6-1433-D047-6BD3-45AB253C6706}"/>
              </a:ext>
            </a:extLst>
          </p:cNvPr>
          <p:cNvSpPr/>
          <p:nvPr/>
        </p:nvSpPr>
        <p:spPr>
          <a:xfrm>
            <a:off x="2039112" y="522089"/>
            <a:ext cx="658368" cy="548640"/>
          </a:xfrm>
          <a:prstGeom prst="rect">
            <a:avLst/>
          </a:prstGeom>
          <a:solidFill>
            <a:srgbClr val="2D3B36"/>
          </a:solidFill>
          <a:ln>
            <a:solidFill>
              <a:srgbClr val="2D3C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57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303A5-2A60-390F-8DBD-C26F3F96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736327"/>
            <a:ext cx="7958331" cy="1077229"/>
          </a:xfrm>
        </p:spPr>
        <p:txBody>
          <a:bodyPr/>
          <a:lstStyle/>
          <a:p>
            <a:pPr algn="ctr"/>
            <a:r>
              <a:rPr lang="ru-RU" dirty="0"/>
              <a:t>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F6AE30-25A8-F2B5-3552-894BCCE03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95" y="1731260"/>
            <a:ext cx="5402465" cy="425444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3475950-0C81-885D-7531-94F25B49B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10" y="1731260"/>
            <a:ext cx="5509397" cy="425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27D1C6-BC99-608F-64F6-36E723862E55}"/>
              </a:ext>
            </a:extLst>
          </p:cNvPr>
          <p:cNvSpPr/>
          <p:nvPr/>
        </p:nvSpPr>
        <p:spPr>
          <a:xfrm>
            <a:off x="2116834" y="597979"/>
            <a:ext cx="658368" cy="548640"/>
          </a:xfrm>
          <a:prstGeom prst="rect">
            <a:avLst/>
          </a:prstGeom>
          <a:solidFill>
            <a:srgbClr val="2D3B36"/>
          </a:solidFill>
          <a:ln>
            <a:solidFill>
              <a:srgbClr val="2D3C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23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5FD8B-8D05-8730-7613-8CE2812C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728" y="918929"/>
            <a:ext cx="7455411" cy="1077229"/>
          </a:xfrm>
        </p:spPr>
        <p:txBody>
          <a:bodyPr/>
          <a:lstStyle/>
          <a:p>
            <a:pPr algn="l"/>
            <a:r>
              <a:rPr lang="ru-RU" sz="4400" dirty="0"/>
              <a:t>Итоги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6941D-7CCD-5B54-5B65-A31A6B1DB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46" y="1430086"/>
            <a:ext cx="4684857" cy="3997828"/>
          </a:xfrm>
        </p:spPr>
        <p:txBody>
          <a:bodyPr>
            <a:normAutofit/>
          </a:bodyPr>
          <a:lstStyle/>
          <a:p>
            <a:r>
              <a:rPr lang="ru-RU" sz="2400" dirty="0"/>
              <a:t>Была реализована программа с графическим интерфейсом передачи сообщений между пользователями в сети Интернет через протокол </a:t>
            </a:r>
            <a:r>
              <a:rPr lang="en-US" sz="2400" dirty="0" err="1"/>
              <a:t>tcp</a:t>
            </a:r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AF1EF8-0016-D15F-0700-E4CF45FA9E5F}"/>
              </a:ext>
            </a:extLst>
          </p:cNvPr>
          <p:cNvSpPr/>
          <p:nvPr/>
        </p:nvSpPr>
        <p:spPr>
          <a:xfrm>
            <a:off x="2115231" y="641225"/>
            <a:ext cx="658368" cy="548640"/>
          </a:xfrm>
          <a:prstGeom prst="rect">
            <a:avLst/>
          </a:prstGeom>
          <a:solidFill>
            <a:srgbClr val="2D3B36"/>
          </a:solidFill>
          <a:ln>
            <a:solidFill>
              <a:srgbClr val="2D3C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6C3357-C4D7-9D97-2E33-A540BC9CF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68" y="496161"/>
            <a:ext cx="5452300" cy="586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9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340B9-502C-66D7-7698-BF0A0968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1A69CD-43F6-B0CA-577D-34008A65E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5737" y="2627568"/>
            <a:ext cx="3997325" cy="3997325"/>
          </a:xfr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E5D1F86-736B-6373-E975-F8D700C66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792" y="1614347"/>
            <a:ext cx="7733919" cy="87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05E1E7-9DDE-DF5F-02E6-F6EA5F89D30F}"/>
              </a:ext>
            </a:extLst>
          </p:cNvPr>
          <p:cNvSpPr txBox="1"/>
          <p:nvPr/>
        </p:nvSpPr>
        <p:spPr>
          <a:xfrm>
            <a:off x="7251192" y="2849058"/>
            <a:ext cx="27340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Ссылка на </a:t>
            </a:r>
            <a:r>
              <a:rPr lang="en-US" sz="4400" dirty="0"/>
              <a:t>GitHub </a:t>
            </a:r>
            <a:r>
              <a:rPr lang="en-US" sz="4400" dirty="0">
                <a:sym typeface="Wingdings" panose="05000000000000000000" pitchFamily="2" charset="2"/>
              </a:rPr>
              <a:t>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507765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Мэдисон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Мэдисон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эдисон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80</TotalTime>
  <Words>111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Мэдисон</vt:lpstr>
      <vt:lpstr>Реализация UI CHAT</vt:lpstr>
      <vt:lpstr>Цель проекта</vt:lpstr>
      <vt:lpstr>Создание</vt:lpstr>
      <vt:lpstr>Описание программы</vt:lpstr>
      <vt:lpstr>Интерфейс</vt:lpstr>
      <vt:lpstr>Итоги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Чугунов</dc:creator>
  <cp:lastModifiedBy>Артём Чугунов</cp:lastModifiedBy>
  <cp:revision>1</cp:revision>
  <dcterms:created xsi:type="dcterms:W3CDTF">2024-08-16T10:05:44Z</dcterms:created>
  <dcterms:modified xsi:type="dcterms:W3CDTF">2024-08-16T11:26:07Z</dcterms:modified>
</cp:coreProperties>
</file>