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E87D-28FA-46B1-9B08-DA960994A5B9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B5ED6-66FB-4C6C-8A05-33E5702D20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95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B5ED6-66FB-4C6C-8A05-33E5702D209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75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71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16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3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0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20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96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32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25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13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EE33C4-3136-4839-ACE0-192720EA7880}" type="datetimeFigureOut">
              <a:rPr lang="de-CH" smtClean="0"/>
              <a:t>25.05.2020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6D4DF7-7700-4D68-AF50-5C33C822E7EE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 Ian Hild und Abeeraam Rahunenthiran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7842"/>
            <a:ext cx="9144000" cy="25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CH" dirty="0" smtClean="0"/>
              <a:t>  Was braucht man </a:t>
            </a:r>
            <a:r>
              <a:rPr lang="de-CH" dirty="0" smtClean="0"/>
              <a:t>+ Zielgruppe</a:t>
            </a:r>
            <a:endParaRPr lang="de-CH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CH" dirty="0" smtClean="0"/>
              <a:t>  Demonstration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CH" dirty="0" smtClean="0"/>
              <a:t>  Erfolgserlebnisse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CH" dirty="0" smtClean="0"/>
              <a:t>  Fragerunde</a:t>
            </a:r>
          </a:p>
          <a:p>
            <a:pPr marL="0" indent="0">
              <a:buNone/>
            </a:pPr>
            <a:r>
              <a:rPr lang="de-CH" dirty="0" smtClean="0"/>
              <a:t>Mehr </a:t>
            </a:r>
            <a:r>
              <a:rPr lang="de-CH" dirty="0" smtClean="0"/>
              <a:t>Infos auf app.blnet.ch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5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braucht man dafür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smtClean="0"/>
              <a:t>PC</a:t>
            </a:r>
          </a:p>
          <a:p>
            <a:pPr lvl="1"/>
            <a:r>
              <a:rPr lang="de-CH" dirty="0" smtClean="0"/>
              <a:t>Programm «Android Studio»</a:t>
            </a:r>
          </a:p>
          <a:p>
            <a:pPr lvl="1"/>
            <a:r>
              <a:rPr lang="de-CH" dirty="0" smtClean="0"/>
              <a:t>Android Handy (zum debuggen)</a:t>
            </a:r>
          </a:p>
          <a:p>
            <a:pPr lvl="1"/>
            <a:r>
              <a:rPr lang="de-CH" dirty="0" smtClean="0"/>
              <a:t>Java-Kenntnisse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84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Wir zeigen jetzt euch die App live in Action</a:t>
            </a:r>
            <a:r>
              <a:rPr lang="de-CH" dirty="0" smtClean="0"/>
              <a:t>. Schaut dafür auf den </a:t>
            </a:r>
            <a:r>
              <a:rPr lang="de-CH" dirty="0" err="1" smtClean="0"/>
              <a:t>eFlip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5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Erfolgserlebnisse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smtClean="0"/>
              <a:t>Login/Registration</a:t>
            </a:r>
          </a:p>
          <a:p>
            <a:pPr lvl="1"/>
            <a:r>
              <a:rPr lang="de-CH" dirty="0" smtClean="0"/>
              <a:t>Notenformular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6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 der Präsentation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Haben Sie noch Fragen? Dann melden Sie sich bitte</a:t>
            </a:r>
            <a:r>
              <a:rPr lang="de-CH" dirty="0" smtClean="0"/>
              <a:t>.</a:t>
            </a:r>
          </a:p>
          <a:p>
            <a:r>
              <a:rPr lang="de-CH" dirty="0" smtClean="0"/>
              <a:t>Die App können Sie auf app.blnet.ch herunterladen.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9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83</Words>
  <Application>Microsoft Office PowerPoint</Application>
  <PresentationFormat>Breitbild</PresentationFormat>
  <Paragraphs>21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Rückblick</vt:lpstr>
      <vt:lpstr>PowerPoint-Präsentation</vt:lpstr>
      <vt:lpstr>Inhaltsverzeichnis</vt:lpstr>
      <vt:lpstr>Was braucht man dafür</vt:lpstr>
      <vt:lpstr>Demonstration</vt:lpstr>
      <vt:lpstr>Erfolgserlebnisse</vt:lpstr>
      <vt:lpstr>Ende der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Rahunenthiran Abeeraam</dc:creator>
  <cp:lastModifiedBy>Rahunenthiran Abeeraam</cp:lastModifiedBy>
  <cp:revision>10</cp:revision>
  <dcterms:created xsi:type="dcterms:W3CDTF">2020-05-25T06:48:32Z</dcterms:created>
  <dcterms:modified xsi:type="dcterms:W3CDTF">2020-05-25T13:23:13Z</dcterms:modified>
</cp:coreProperties>
</file>