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8/27/2021</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8/27/2021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8/27/2021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8/27/2021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8/27/2021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8/27/2021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8/27/2021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8/27/2021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8/27/2021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8/27/2021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8/27/2021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8/27/2021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8/27/2021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8/27/2021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8/27/2021</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b="1" dirty="0">
                <a:latin typeface="Times New Roman" panose="02020603050405020304" pitchFamily="18" charset="0"/>
                <a:cs typeface="Times New Roman" panose="02020603050405020304" pitchFamily="18" charset="0"/>
              </a:rPr>
              <a:t>Tableau-Formatting visualization and Analysis</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p:txBody>
          <a:bodyPr/>
          <a:lstStyle/>
          <a:p>
            <a:r>
              <a:rPr lang="en-US" dirty="0" smtClean="0"/>
              <a:t> </a:t>
            </a:r>
            <a:endParaRPr lang="en-US" dirty="0"/>
          </a:p>
        </p:txBody>
      </p:sp>
    </p:spTree>
    <p:extLst>
      <p:ext uri="{BB962C8B-B14F-4D97-AF65-F5344CB8AC3E}">
        <p14:creationId xmlns:p14="http://schemas.microsoft.com/office/powerpoint/2010/main" val="22155017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9701" y="244700"/>
            <a:ext cx="10377710" cy="1043188"/>
          </a:xfrm>
        </p:spPr>
        <p:txBody>
          <a:bodyPr>
            <a:normAutofit/>
          </a:bodyPr>
          <a:lstStyle/>
          <a:p>
            <a:r>
              <a:rPr lang="en-US" sz="2000" dirty="0">
                <a:latin typeface="Times New Roman" panose="02020603050405020304" pitchFamily="18" charset="0"/>
                <a:cs typeface="Times New Roman" panose="02020603050405020304" pitchFamily="18" charset="0"/>
              </a:rPr>
              <a:t>8. In which region you are reporting a higher negative profit overall than in your other regions. </a:t>
            </a:r>
            <a:r>
              <a:rPr lang="en-US" sz="2000" dirty="0" smtClean="0">
                <a:latin typeface="Times New Roman" panose="02020603050405020304" pitchFamily="18" charset="0"/>
                <a:cs typeface="Times New Roman" panose="02020603050405020304" pitchFamily="18" charset="0"/>
              </a:rPr>
              <a:t/>
            </a:r>
            <a:br>
              <a:rPr lang="en-US" sz="2000" dirty="0" smtClean="0">
                <a:latin typeface="Times New Roman" panose="02020603050405020304" pitchFamily="18" charset="0"/>
                <a:cs typeface="Times New Roman" panose="02020603050405020304" pitchFamily="18" charset="0"/>
              </a:rPr>
            </a:br>
            <a:endParaRPr lang="en-US" sz="2000" dirty="0">
              <a:latin typeface="Times New Roman" panose="02020603050405020304" pitchFamily="18" charset="0"/>
              <a:cs typeface="Times New Roman" panose="02020603050405020304" pitchFamily="18" charset="0"/>
            </a:endParaRPr>
          </a:p>
        </p:txBody>
      </p:sp>
      <p:sp>
        <p:nvSpPr>
          <p:cNvPr id="5" name="Content Placeholder 4"/>
          <p:cNvSpPr>
            <a:spLocks noGrp="1"/>
          </p:cNvSpPr>
          <p:nvPr>
            <p:ph idx="1"/>
          </p:nvPr>
        </p:nvSpPr>
        <p:spPr>
          <a:xfrm>
            <a:off x="669702" y="1287888"/>
            <a:ext cx="11011436" cy="5254580"/>
          </a:xfrm>
        </p:spPr>
        <p:txBody>
          <a:bodyPr/>
          <a:lstStyle/>
          <a:p>
            <a:r>
              <a:rPr lang="en-US" dirty="0" smtClean="0"/>
              <a:t>Based on the color scale its been predicted that central has more negative profit than overall than other regions.</a:t>
            </a: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66238" y="2176530"/>
            <a:ext cx="8914900" cy="4668592"/>
          </a:xfrm>
          <a:prstGeom prst="rect">
            <a:avLst/>
          </a:prstGeom>
        </p:spPr>
      </p:pic>
    </p:spTree>
    <p:extLst>
      <p:ext uri="{BB962C8B-B14F-4D97-AF65-F5344CB8AC3E}">
        <p14:creationId xmlns:p14="http://schemas.microsoft.com/office/powerpoint/2010/main" val="41742017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a:xfrm>
            <a:off x="579549" y="437882"/>
            <a:ext cx="11294771" cy="6014433"/>
          </a:xfrm>
        </p:spPr>
        <p:txBody>
          <a:bodyPr/>
          <a:lstStyle/>
          <a:p>
            <a:r>
              <a:rPr lang="en-US" dirty="0"/>
              <a:t>9. Show your view for  Sales in the South for all subcategory</a:t>
            </a:r>
            <a:r>
              <a:rPr lang="en-US" dirty="0" smtClean="0"/>
              <a:t>.</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9549" y="941831"/>
            <a:ext cx="5859720" cy="3294483"/>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39269" y="3321408"/>
            <a:ext cx="5890062" cy="3311543"/>
          </a:xfrm>
          <a:prstGeom prst="rect">
            <a:avLst/>
          </a:prstGeom>
        </p:spPr>
      </p:pic>
    </p:spTree>
    <p:extLst>
      <p:ext uri="{BB962C8B-B14F-4D97-AF65-F5344CB8AC3E}">
        <p14:creationId xmlns:p14="http://schemas.microsoft.com/office/powerpoint/2010/main" val="20565627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a:xfrm>
            <a:off x="746975" y="347730"/>
            <a:ext cx="10831131" cy="6001555"/>
          </a:xfrm>
        </p:spPr>
        <p:txBody>
          <a:bodyPr/>
          <a:lstStyle/>
          <a:p>
            <a:r>
              <a:rPr lang="en-US" dirty="0"/>
              <a:t>10. Which subcategory has highest overall negative sales in the south region</a:t>
            </a:r>
            <a:r>
              <a:rPr lang="en-US" dirty="0" smtClean="0"/>
              <a:t>.</a:t>
            </a:r>
          </a:p>
          <a:p>
            <a:r>
              <a:rPr lang="en-US" dirty="0" smtClean="0"/>
              <a:t>The subcategory with overall negative sales </a:t>
            </a:r>
            <a:r>
              <a:rPr lang="en-US" smtClean="0"/>
              <a:t>is fasteners </a:t>
            </a:r>
            <a:r>
              <a:rPr lang="en-US" dirty="0" smtClean="0"/>
              <a:t>with sales of only 105 in the year 2020</a:t>
            </a:r>
          </a:p>
          <a:p>
            <a:r>
              <a:rPr lang="en-US" dirty="0"/>
              <a:t>11. Take </a:t>
            </a:r>
            <a:r>
              <a:rPr lang="en-US" dirty="0" smtClean="0"/>
              <a:t>some </a:t>
            </a:r>
            <a:r>
              <a:rPr lang="en-US" dirty="0"/>
              <a:t>decisions to improve sales in the south</a:t>
            </a:r>
            <a:r>
              <a:rPr lang="en-US" dirty="0" smtClean="0"/>
              <a:t>.</a:t>
            </a:r>
          </a:p>
          <a:p>
            <a:r>
              <a:rPr lang="en-US" dirty="0" smtClean="0"/>
              <a:t>When compared with the years 2018 and 2019 there is gradual increase in sales of all the categories in years 2020 and 2021</a:t>
            </a:r>
          </a:p>
          <a:p>
            <a:r>
              <a:rPr lang="en-US" dirty="0" smtClean="0"/>
              <a:t>As there is increase in sales in 2020 and 2021 the highest sales  are for the category technology with sales of 37022 in 2020 and 44,828 in 2021 so there is no need to focus on technology.</a:t>
            </a:r>
          </a:p>
          <a:p>
            <a:r>
              <a:rPr lang="en-US" dirty="0" smtClean="0"/>
              <a:t>The sales of furniture's category is little low when compared to office supplies by this we need to focus on both the categories to improve the sales in the future.</a:t>
            </a:r>
          </a:p>
          <a:p>
            <a:endParaRPr lang="en-US" dirty="0"/>
          </a:p>
        </p:txBody>
      </p:sp>
    </p:spTree>
    <p:extLst>
      <p:ext uri="{BB962C8B-B14F-4D97-AF65-F5344CB8AC3E}">
        <p14:creationId xmlns:p14="http://schemas.microsoft.com/office/powerpoint/2010/main" val="5634314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a:xfrm>
            <a:off x="734096" y="167424"/>
            <a:ext cx="10908405" cy="6297769"/>
          </a:xfrm>
        </p:spPr>
        <p:txBody>
          <a:bodyPr/>
          <a:lstStyle/>
          <a:p>
            <a:r>
              <a:rPr lang="en-US" dirty="0"/>
              <a:t>1.Find the profit and sales for </a:t>
            </a:r>
            <a:r>
              <a:rPr lang="en-US" dirty="0" smtClean="0"/>
              <a:t>each </a:t>
            </a:r>
            <a:r>
              <a:rPr lang="en-US" dirty="0"/>
              <a:t>subcategory of every type of product</a:t>
            </a:r>
            <a:r>
              <a:rPr lang="en-US" dirty="0" smtClean="0"/>
              <a:t>.</a:t>
            </a:r>
          </a:p>
          <a:p>
            <a:endParaRPr lang="en-US" dirty="0"/>
          </a:p>
          <a:p>
            <a:r>
              <a:rPr lang="en-US" dirty="0" smtClean="0"/>
              <a:t>Sales and profit of</a:t>
            </a:r>
          </a:p>
          <a:p>
            <a:pPr marL="0" indent="0">
              <a:buNone/>
            </a:pPr>
            <a:r>
              <a:rPr lang="en-US" dirty="0" smtClean="0"/>
              <a:t>each subcategory in year</a:t>
            </a:r>
          </a:p>
          <a:p>
            <a:pPr marL="0" indent="0">
              <a:buNone/>
            </a:pPr>
            <a:r>
              <a:rPr lang="en-US" dirty="0" smtClean="0"/>
              <a:t>2018 and 2019</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97452" y="797027"/>
            <a:ext cx="7925906" cy="5668166"/>
          </a:xfrm>
          <a:prstGeom prst="rect">
            <a:avLst/>
          </a:prstGeom>
        </p:spPr>
      </p:pic>
    </p:spTree>
    <p:extLst>
      <p:ext uri="{BB962C8B-B14F-4D97-AF65-F5344CB8AC3E}">
        <p14:creationId xmlns:p14="http://schemas.microsoft.com/office/powerpoint/2010/main" val="25149574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Sales and profit of</a:t>
            </a:r>
            <a:br>
              <a:rPr lang="en-US" dirty="0"/>
            </a:br>
            <a:r>
              <a:rPr lang="en-US" dirty="0"/>
              <a:t>each subcategory in year</a:t>
            </a:r>
            <a:br>
              <a:rPr lang="en-US" dirty="0"/>
            </a:br>
            <a:r>
              <a:rPr lang="en-US" dirty="0" smtClean="0"/>
              <a:t>2020 </a:t>
            </a:r>
            <a:r>
              <a:rPr lang="en-US" dirty="0"/>
              <a:t>and </a:t>
            </a:r>
            <a:r>
              <a:rPr lang="en-US" dirty="0" smtClean="0"/>
              <a:t>2021</a:t>
            </a:r>
            <a:br>
              <a:rPr lang="en-US" dirty="0" smtClean="0"/>
            </a:br>
            <a:r>
              <a:rPr lang="en-US" dirty="0"/>
              <a:t/>
            </a:r>
            <a:br>
              <a:rPr lang="en-US" dirty="0"/>
            </a:b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61952" y="1498729"/>
            <a:ext cx="8243423" cy="5234348"/>
          </a:xfrm>
          <a:prstGeom prst="rect">
            <a:avLst/>
          </a:prstGeom>
        </p:spPr>
      </p:pic>
    </p:spTree>
    <p:extLst>
      <p:ext uri="{BB962C8B-B14F-4D97-AF65-F5344CB8AC3E}">
        <p14:creationId xmlns:p14="http://schemas.microsoft.com/office/powerpoint/2010/main" val="14349968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a:xfrm>
            <a:off x="729288" y="231820"/>
            <a:ext cx="11080639" cy="6387921"/>
          </a:xfrm>
        </p:spPr>
        <p:txBody>
          <a:bodyPr/>
          <a:lstStyle/>
          <a:p>
            <a:r>
              <a:rPr lang="en-US" dirty="0"/>
              <a:t>2. Which subcategory has highest profit in the year 2019</a:t>
            </a:r>
            <a:r>
              <a:rPr lang="en-US" dirty="0" smtClean="0"/>
              <a:t>.</a:t>
            </a:r>
          </a:p>
          <a:p>
            <a:endParaRPr lang="en-US" dirty="0"/>
          </a:p>
          <a:p>
            <a:r>
              <a:rPr lang="en-US" dirty="0" smtClean="0"/>
              <a:t>Highest profit</a:t>
            </a:r>
          </a:p>
          <a:p>
            <a:r>
              <a:rPr lang="en-US" dirty="0" smtClean="0"/>
              <a:t>2019 in category of </a:t>
            </a:r>
          </a:p>
          <a:p>
            <a:pPr marL="0" indent="0">
              <a:buNone/>
            </a:pPr>
            <a:r>
              <a:rPr lang="en-US" dirty="0" smtClean="0"/>
              <a:t>Technology its phones</a:t>
            </a:r>
          </a:p>
          <a:p>
            <a:pPr marL="0" indent="0">
              <a:buNone/>
            </a:pPr>
            <a:r>
              <a:rPr lang="en-US" dirty="0" smtClean="0"/>
              <a:t>With profit of 10,399</a:t>
            </a:r>
          </a:p>
          <a:p>
            <a:pPr lvl="8"/>
            <a:endParaRPr lang="en-US" dirty="0" smtClean="0"/>
          </a:p>
          <a:p>
            <a:endParaRPr lang="en-US" dirty="0"/>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26277" y="978793"/>
            <a:ext cx="8022656" cy="4510541"/>
          </a:xfrm>
          <a:prstGeom prst="rect">
            <a:avLst/>
          </a:prstGeom>
        </p:spPr>
      </p:pic>
    </p:spTree>
    <p:extLst>
      <p:ext uri="{BB962C8B-B14F-4D97-AF65-F5344CB8AC3E}">
        <p14:creationId xmlns:p14="http://schemas.microsoft.com/office/powerpoint/2010/main" val="26582417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a:xfrm>
            <a:off x="695460" y="128788"/>
            <a:ext cx="11050072" cy="6181859"/>
          </a:xfrm>
        </p:spPr>
        <p:txBody>
          <a:bodyPr/>
          <a:lstStyle/>
          <a:p>
            <a:pPr marL="0" indent="0">
              <a:buNone/>
            </a:pPr>
            <a:r>
              <a:rPr lang="en-US" dirty="0"/>
              <a:t>3. In case 1, change the color of the view from the Marks card.</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4162" y="939458"/>
            <a:ext cx="6317399" cy="3551507"/>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51561" y="3738656"/>
            <a:ext cx="5348461" cy="3061721"/>
          </a:xfrm>
          <a:prstGeom prst="rect">
            <a:avLst/>
          </a:prstGeom>
        </p:spPr>
      </p:pic>
    </p:spTree>
    <p:extLst>
      <p:ext uri="{BB962C8B-B14F-4D97-AF65-F5344CB8AC3E}">
        <p14:creationId xmlns:p14="http://schemas.microsoft.com/office/powerpoint/2010/main" val="30771754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a:xfrm>
            <a:off x="540914" y="321972"/>
            <a:ext cx="11346286" cy="6387921"/>
          </a:xfrm>
        </p:spPr>
        <p:txBody>
          <a:bodyPr/>
          <a:lstStyle/>
          <a:p>
            <a:r>
              <a:rPr lang="en-US" dirty="0"/>
              <a:t>4. In the view, in the Sub-Category filter card, clear all of the check boxes except Bookcases, Machines, and Tables to have closer look on each value.</a:t>
            </a:r>
          </a:p>
          <a:p>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7707" y="1534727"/>
            <a:ext cx="10058400" cy="5175166"/>
          </a:xfrm>
          <a:prstGeom prst="rect">
            <a:avLst/>
          </a:prstGeom>
        </p:spPr>
      </p:pic>
    </p:spTree>
    <p:extLst>
      <p:ext uri="{BB962C8B-B14F-4D97-AF65-F5344CB8AC3E}">
        <p14:creationId xmlns:p14="http://schemas.microsoft.com/office/powerpoint/2010/main" val="18728504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000" dirty="0" smtClean="0">
                <a:latin typeface="Times New Roman" panose="02020603050405020304" pitchFamily="18" charset="0"/>
                <a:cs typeface="Times New Roman" panose="02020603050405020304" pitchFamily="18" charset="0"/>
              </a:rPr>
              <a:t>  </a:t>
            </a:r>
            <a:endParaRPr lang="en-US" sz="2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772732" y="347730"/>
            <a:ext cx="10985679" cy="5924281"/>
          </a:xfrm>
        </p:spPr>
        <p:txBody>
          <a:bodyPr/>
          <a:lstStyle/>
          <a:p>
            <a:r>
              <a:rPr lang="en-US" dirty="0">
                <a:latin typeface="Times New Roman" panose="02020603050405020304" pitchFamily="18" charset="0"/>
                <a:cs typeface="Times New Roman" panose="02020603050405020304" pitchFamily="18" charset="0"/>
              </a:rPr>
              <a:t>5. Find out the key insights about in which year bookcases and machines were profitable and unprofitable</a:t>
            </a:r>
            <a:r>
              <a:rPr lang="en-US" dirty="0" smtClean="0">
                <a:latin typeface="Times New Roman" panose="02020603050405020304" pitchFamily="18" charset="0"/>
                <a:cs typeface="Times New Roman" panose="02020603050405020304" pitchFamily="18" charset="0"/>
              </a:rPr>
              <a:t>.</a:t>
            </a:r>
          </a:p>
          <a:p>
            <a:r>
              <a:rPr lang="en-US" dirty="0" smtClean="0"/>
              <a:t>                   Bookcases                   </a:t>
            </a:r>
          </a:p>
          <a:p>
            <a:r>
              <a:rPr lang="en-US" dirty="0" smtClean="0"/>
              <a:t>Profitable		2020              212</a:t>
            </a:r>
          </a:p>
          <a:p>
            <a:r>
              <a:rPr lang="en-US" dirty="0" smtClean="0"/>
              <a:t>Unprofitable		2019		2755</a:t>
            </a:r>
          </a:p>
          <a:p>
            <a:pPr marL="0" indent="0">
              <a:buNone/>
            </a:pPr>
            <a:r>
              <a:rPr lang="en-US" dirty="0" smtClean="0"/>
              <a:t>		Machines </a:t>
            </a:r>
            <a:endParaRPr lang="en-US" dirty="0"/>
          </a:p>
          <a:p>
            <a:r>
              <a:rPr lang="en-US" dirty="0"/>
              <a:t>Profitable		</a:t>
            </a:r>
            <a:r>
              <a:rPr lang="en-US" dirty="0" smtClean="0"/>
              <a:t>2019         	2977</a:t>
            </a:r>
            <a:endParaRPr lang="en-US" dirty="0"/>
          </a:p>
          <a:p>
            <a:r>
              <a:rPr lang="en-US" dirty="0"/>
              <a:t>Unprofitable		</a:t>
            </a:r>
            <a:r>
              <a:rPr lang="en-US" dirty="0" smtClean="0"/>
              <a:t>2021</a:t>
            </a:r>
            <a:r>
              <a:rPr lang="en-US" dirty="0"/>
              <a:t>		</a:t>
            </a:r>
            <a:r>
              <a:rPr lang="en-US" dirty="0" smtClean="0"/>
              <a:t>2869</a:t>
            </a:r>
          </a:p>
          <a:p>
            <a:endParaRPr lang="en-US" dirty="0"/>
          </a:p>
        </p:txBody>
      </p:sp>
    </p:spTree>
    <p:extLst>
      <p:ext uri="{BB962C8B-B14F-4D97-AF65-F5344CB8AC3E}">
        <p14:creationId xmlns:p14="http://schemas.microsoft.com/office/powerpoint/2010/main" val="31709537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a:xfrm>
            <a:off x="618186" y="373487"/>
            <a:ext cx="11037194" cy="5988676"/>
          </a:xfrm>
        </p:spPr>
        <p:txBody>
          <a:bodyPr/>
          <a:lstStyle/>
          <a:p>
            <a:r>
              <a:rPr lang="en-US" dirty="0"/>
              <a:t>6. Show the sales region wise for every subcategory and category and every year</a:t>
            </a:r>
            <a:r>
              <a:rPr lang="en-US" dirty="0" smtClean="0"/>
              <a:t>.</a:t>
            </a:r>
          </a:p>
          <a:p>
            <a:endParaRPr lang="en-US" dirty="0"/>
          </a:p>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1980" y="1074257"/>
            <a:ext cx="5637458" cy="3300659"/>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39438" y="3574018"/>
            <a:ext cx="5752562" cy="3243883"/>
          </a:xfrm>
          <a:prstGeom prst="rect">
            <a:avLst/>
          </a:prstGeom>
        </p:spPr>
      </p:pic>
    </p:spTree>
    <p:extLst>
      <p:ext uri="{BB962C8B-B14F-4D97-AF65-F5344CB8AC3E}">
        <p14:creationId xmlns:p14="http://schemas.microsoft.com/office/powerpoint/2010/main" val="19488710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a:xfrm>
            <a:off x="656823" y="425002"/>
            <a:ext cx="10985677" cy="6156101"/>
          </a:xfrm>
        </p:spPr>
        <p:txBody>
          <a:bodyPr/>
          <a:lstStyle/>
          <a:p>
            <a:r>
              <a:rPr lang="en-US" dirty="0"/>
              <a:t>7. Duplicate your worksheet and check sales region vise for Machine type subcategory</a:t>
            </a:r>
            <a:r>
              <a:rPr lang="en-US" dirty="0" smtClean="0"/>
              <a:t>.</a:t>
            </a:r>
          </a:p>
          <a:p>
            <a:endParaRPr lang="en-US" dirty="0"/>
          </a:p>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6556" y="1156293"/>
            <a:ext cx="10058400" cy="5266553"/>
          </a:xfrm>
          <a:prstGeom prst="rect">
            <a:avLst/>
          </a:prstGeom>
        </p:spPr>
      </p:pic>
    </p:spTree>
    <p:extLst>
      <p:ext uri="{BB962C8B-B14F-4D97-AF65-F5344CB8AC3E}">
        <p14:creationId xmlns:p14="http://schemas.microsoft.com/office/powerpoint/2010/main" val="304848032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60</TotalTime>
  <Words>359</Words>
  <Application>Microsoft Office PowerPoint</Application>
  <PresentationFormat>Widescreen</PresentationFormat>
  <Paragraphs>44</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Times New Roman</vt:lpstr>
      <vt:lpstr>Trebuchet MS</vt:lpstr>
      <vt:lpstr>Tw Cen MT</vt:lpstr>
      <vt:lpstr>Circuit</vt:lpstr>
      <vt:lpstr>Tableau-Formatting visualization and Analysis </vt:lpstr>
      <vt:lpstr> </vt:lpstr>
      <vt:lpstr>Sales and profit of each subcategory in year 2020 and 2021  </vt:lpstr>
      <vt:lpstr>  </vt:lpstr>
      <vt:lpstr> </vt:lpstr>
      <vt:lpstr> </vt:lpstr>
      <vt:lpstr>  </vt:lpstr>
      <vt:lpstr> </vt:lpstr>
      <vt:lpstr> </vt:lpstr>
      <vt:lpstr>8. In which region you are reporting a higher negative profit overall than in your other regions.  </vt:lpstr>
      <vt:lpstr> </vt:lpstr>
      <vt:lpstr>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Tableau-Formatting visualization and Analysis</dc:title>
  <dc:creator>Windows User</dc:creator>
  <cp:lastModifiedBy>Windows User</cp:lastModifiedBy>
  <cp:revision>7</cp:revision>
  <dcterms:created xsi:type="dcterms:W3CDTF">2021-08-27T11:07:17Z</dcterms:created>
  <dcterms:modified xsi:type="dcterms:W3CDTF">2021-08-27T12:07:21Z</dcterms:modified>
</cp:coreProperties>
</file>