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Joins</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088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92428" y="360608"/>
            <a:ext cx="10454983" cy="6297769"/>
          </a:xfrm>
        </p:spPr>
        <p:txBody>
          <a:bodyPr/>
          <a:lstStyle/>
          <a:p>
            <a:r>
              <a:rPr lang="en-US" dirty="0"/>
              <a:t>What types of joins are supported by tableau</a:t>
            </a:r>
            <a:r>
              <a:rPr lang="en-US" dirty="0" smtClean="0"/>
              <a:t>.</a:t>
            </a:r>
          </a:p>
          <a:p>
            <a:pPr marL="0" indent="0">
              <a:buNone/>
            </a:pPr>
            <a:r>
              <a:rPr lang="en-US" dirty="0"/>
              <a:t>In general, there are four types of joins that you can use in Tableau: inner, left, right, and full outer. If you aren't sure what join type you want to use to combine data from multiple tables, you should use relationships</a:t>
            </a:r>
            <a:r>
              <a:rPr lang="en-US" dirty="0" smtClean="0"/>
              <a:t>.</a:t>
            </a:r>
          </a:p>
          <a:p>
            <a:pPr marL="0" indent="0">
              <a:buNone/>
            </a:pPr>
            <a:r>
              <a:rPr lang="en-US" dirty="0" smtClean="0"/>
              <a:t>1.Inner</a:t>
            </a:r>
            <a:r>
              <a:rPr lang="en-US" dirty="0"/>
              <a:t>: When you use an inner join to combine tables, the result is a table that contains values that have matches in both tables</a:t>
            </a:r>
            <a:r>
              <a:rPr lang="en-US" dirty="0" smtClean="0"/>
              <a:t>.</a:t>
            </a:r>
            <a:endParaRPr lang="en-US" dirty="0"/>
          </a:p>
          <a:p>
            <a:pPr marL="0" indent="0">
              <a:buNone/>
            </a:pPr>
            <a:r>
              <a:rPr lang="en-US" dirty="0"/>
              <a:t>When a value doesn't match across both tables, it is dropped entirely</a:t>
            </a:r>
            <a:r>
              <a:rPr lang="en-US" dirty="0" smtClean="0"/>
              <a:t>.</a:t>
            </a:r>
          </a:p>
          <a:p>
            <a:pPr marL="0" indent="0">
              <a:buNone/>
            </a:pPr>
            <a:r>
              <a:rPr lang="en-US" dirty="0"/>
              <a:t>2.Left: When you use a left join to combine tables, the result is a table that contains all values from the left table and corresponding matches from the right table</a:t>
            </a:r>
            <a:r>
              <a:rPr lang="en-US" dirty="0" smtClean="0"/>
              <a:t>.</a:t>
            </a:r>
            <a:endParaRPr lang="en-US" dirty="0"/>
          </a:p>
          <a:p>
            <a:pPr marL="0" indent="0">
              <a:buNone/>
            </a:pPr>
            <a:r>
              <a:rPr lang="en-US" dirty="0"/>
              <a:t>When a value in the left table doesn't have a corresponding match in the right table, you see a null value in the data grid.</a:t>
            </a:r>
            <a:endParaRPr lang="en-US" dirty="0" smtClean="0"/>
          </a:p>
          <a:p>
            <a:pPr marL="0" indent="0">
              <a:buNone/>
            </a:pPr>
            <a:endParaRPr lang="en-US" dirty="0" smtClean="0"/>
          </a:p>
        </p:txBody>
      </p:sp>
    </p:spTree>
    <p:extLst>
      <p:ext uri="{BB962C8B-B14F-4D97-AF65-F5344CB8AC3E}">
        <p14:creationId xmlns:p14="http://schemas.microsoft.com/office/powerpoint/2010/main" val="206166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18186" y="412124"/>
            <a:ext cx="10429225" cy="5988676"/>
          </a:xfrm>
        </p:spPr>
        <p:txBody>
          <a:bodyPr/>
          <a:lstStyle/>
          <a:p>
            <a:pPr marL="0" indent="0">
              <a:buNone/>
            </a:pPr>
            <a:r>
              <a:rPr lang="en-US" dirty="0" smtClean="0"/>
              <a:t>3. </a:t>
            </a:r>
            <a:r>
              <a:rPr lang="en-US" dirty="0"/>
              <a:t>Right: When you use a right join to combine tables, the result is a table that contains all values from the right table and corresponding matches from the left table</a:t>
            </a:r>
            <a:r>
              <a:rPr lang="en-US" dirty="0" smtClean="0"/>
              <a:t>.</a:t>
            </a:r>
            <a:endParaRPr lang="en-US" dirty="0"/>
          </a:p>
          <a:p>
            <a:pPr marL="0" indent="0">
              <a:buNone/>
            </a:pPr>
            <a:r>
              <a:rPr lang="en-US" dirty="0"/>
              <a:t>When a value in the right table doesn't have a corresponding match in the left table, you see a null value in the data grid</a:t>
            </a:r>
            <a:r>
              <a:rPr lang="en-US" dirty="0" smtClean="0"/>
              <a:t>.</a:t>
            </a:r>
          </a:p>
          <a:p>
            <a:r>
              <a:rPr lang="en-US" dirty="0" smtClean="0"/>
              <a:t>4.Full:</a:t>
            </a:r>
            <a:r>
              <a:rPr lang="en-US" dirty="0"/>
              <a:t>When you use a full outer join to combine tables, the result is a table that contains all values from both tables.</a:t>
            </a:r>
          </a:p>
          <a:p>
            <a:r>
              <a:rPr lang="en-US" dirty="0"/>
              <a:t>When a value from either table doesn't have a match with the other table, you see a null value in the data grid.</a:t>
            </a:r>
          </a:p>
          <a:p>
            <a:pPr marL="0" indent="0">
              <a:buNone/>
            </a:pPr>
            <a:endParaRPr lang="en-US" dirty="0"/>
          </a:p>
        </p:txBody>
      </p:sp>
    </p:spTree>
    <p:extLst>
      <p:ext uri="{BB962C8B-B14F-4D97-AF65-F5344CB8AC3E}">
        <p14:creationId xmlns:p14="http://schemas.microsoft.com/office/powerpoint/2010/main" val="222938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59854" y="515155"/>
            <a:ext cx="10287557" cy="5924282"/>
          </a:xfrm>
        </p:spPr>
        <p:txBody>
          <a:bodyPr/>
          <a:lstStyle/>
          <a:p>
            <a:r>
              <a:rPr lang="en-US" dirty="0"/>
              <a:t>What is the difference between Tableau public and Tableau desktop?</a:t>
            </a:r>
          </a:p>
          <a:p>
            <a:r>
              <a:rPr lang="en-US" b="1" dirty="0"/>
              <a:t>Tableau public</a:t>
            </a:r>
            <a:r>
              <a:rPr lang="en-US" dirty="0"/>
              <a:t> is the free version that doesn't connect to as many data sources as the personal or professional versions, but it's more than capable for most work. It can read data from text (CSV) files and Excel files which you'll be using in this course. Also, you can't save to workbooks on your computer, but instead, save to a public workbook. </a:t>
            </a:r>
          </a:p>
          <a:p>
            <a:r>
              <a:rPr lang="en-US" dirty="0"/>
              <a:t>However, </a:t>
            </a:r>
            <a:r>
              <a:rPr lang="en-US" b="1" dirty="0"/>
              <a:t>Tableau desktop</a:t>
            </a:r>
            <a:r>
              <a:rPr lang="en-US" dirty="0"/>
              <a:t> is the paid version which is provided by </a:t>
            </a:r>
            <a:r>
              <a:rPr lang="en-US" dirty="0" err="1"/>
              <a:t>Udacity</a:t>
            </a:r>
            <a:r>
              <a:rPr lang="en-US" dirty="0"/>
              <a:t> to its learners of Nanodegree programs free of charge, which allows you to save locally and work with more data sources and save the files on a local server.</a:t>
            </a:r>
          </a:p>
          <a:p>
            <a:endParaRPr lang="en-US" dirty="0"/>
          </a:p>
        </p:txBody>
      </p:sp>
    </p:spTree>
    <p:extLst>
      <p:ext uri="{BB962C8B-B14F-4D97-AF65-F5344CB8AC3E}">
        <p14:creationId xmlns:p14="http://schemas.microsoft.com/office/powerpoint/2010/main" val="121395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18186" y="386366"/>
            <a:ext cx="10429225" cy="6027313"/>
          </a:xfrm>
        </p:spPr>
        <p:txBody>
          <a:bodyPr>
            <a:normAutofit lnSpcReduction="10000"/>
          </a:bodyPr>
          <a:lstStyle/>
          <a:p>
            <a:r>
              <a:rPr lang="en-US" dirty="0"/>
              <a:t>What are the different types of connections are provided by Tableau</a:t>
            </a:r>
            <a:r>
              <a:rPr lang="en-US" dirty="0" smtClean="0"/>
              <a:t>.</a:t>
            </a:r>
          </a:p>
          <a:p>
            <a:r>
              <a:rPr lang="en-US" dirty="0"/>
              <a:t>Tableau supports 2 types of connectivity options -</a:t>
            </a:r>
          </a:p>
          <a:p>
            <a:r>
              <a:rPr lang="en-US" dirty="0"/>
              <a:t>Live</a:t>
            </a:r>
          </a:p>
          <a:p>
            <a:r>
              <a:rPr lang="en-US" dirty="0" smtClean="0"/>
              <a:t>Extract</a:t>
            </a:r>
          </a:p>
          <a:p>
            <a:r>
              <a:rPr lang="en-US" dirty="0"/>
              <a:t>Live Connection: There is a direct connection with the Data present in the data source.</a:t>
            </a:r>
          </a:p>
          <a:p>
            <a:r>
              <a:rPr lang="en-US" dirty="0"/>
              <a:t>Advantage: We will always get the latest data into the workbook automatically; while we are interacting with the workbook, </a:t>
            </a:r>
          </a:p>
          <a:p>
            <a:r>
              <a:rPr lang="en-US" dirty="0"/>
              <a:t>or every time we reload the Dashboard.</a:t>
            </a:r>
          </a:p>
          <a:p>
            <a:r>
              <a:rPr lang="en-US" dirty="0"/>
              <a:t>Disadvantage: Performance might be slow, as there is going to be network dependency and the performance of the data source will</a:t>
            </a:r>
          </a:p>
          <a:p>
            <a:r>
              <a:rPr lang="en-US" dirty="0"/>
              <a:t>determine the performance of Tableau.</a:t>
            </a:r>
          </a:p>
        </p:txBody>
      </p:sp>
    </p:spTree>
    <p:extLst>
      <p:ext uri="{BB962C8B-B14F-4D97-AF65-F5344CB8AC3E}">
        <p14:creationId xmlns:p14="http://schemas.microsoft.com/office/powerpoint/2010/main" val="1747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759854" y="386366"/>
            <a:ext cx="10287557" cy="6078828"/>
          </a:xfrm>
        </p:spPr>
        <p:txBody>
          <a:bodyPr/>
          <a:lstStyle/>
          <a:p>
            <a:r>
              <a:rPr lang="en-US" dirty="0"/>
              <a:t>Extract Connection: This is where we can fetch a copy of the data from the data source and save it locally (either on </a:t>
            </a:r>
          </a:p>
          <a:p>
            <a:r>
              <a:rPr lang="en-US" dirty="0"/>
              <a:t>the local machine or a shared folder in a drive) and access the data from there.</a:t>
            </a:r>
          </a:p>
          <a:p>
            <a:r>
              <a:rPr lang="en-US" dirty="0"/>
              <a:t>Advantage: We get off-line access to the data, and as we would be accessing the data from our own machine or folder on the</a:t>
            </a:r>
          </a:p>
          <a:p>
            <a:r>
              <a:rPr lang="en-US" dirty="0"/>
              <a:t> Intranet, the performance will be better than Live connection.</a:t>
            </a:r>
          </a:p>
          <a:p>
            <a:r>
              <a:rPr lang="en-US" dirty="0"/>
              <a:t>Disadvantage: No “Live” data. As we would be working with the data that has been extracted in the past, we may miss out on</a:t>
            </a:r>
          </a:p>
          <a:p>
            <a:r>
              <a:rPr lang="en-US" dirty="0"/>
              <a:t> the latest updates to the data.</a:t>
            </a:r>
          </a:p>
        </p:txBody>
      </p:sp>
    </p:spTree>
    <p:extLst>
      <p:ext uri="{BB962C8B-B14F-4D97-AF65-F5344CB8AC3E}">
        <p14:creationId xmlns:p14="http://schemas.microsoft.com/office/powerpoint/2010/main" val="2032845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TotalTime>
  <Words>505</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Joins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Windows User</dc:creator>
  <cp:lastModifiedBy>Windows User</cp:lastModifiedBy>
  <cp:revision>3</cp:revision>
  <dcterms:created xsi:type="dcterms:W3CDTF">2021-09-07T13:24:39Z</dcterms:created>
  <dcterms:modified xsi:type="dcterms:W3CDTF">2021-09-07T13:38:15Z</dcterms:modified>
</cp:coreProperties>
</file>