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 creation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2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86366"/>
            <a:ext cx="9905999" cy="5950040"/>
          </a:xfrm>
        </p:spPr>
        <p:txBody>
          <a:bodyPr/>
          <a:lstStyle/>
          <a:p>
            <a:r>
              <a:rPr lang="en-US" dirty="0"/>
              <a:t>Build dashboard to show some insights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59" y="953036"/>
            <a:ext cx="10247885" cy="57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8" y="618518"/>
            <a:ext cx="10094374" cy="5408795"/>
          </a:xfrm>
        </p:spPr>
        <p:txBody>
          <a:bodyPr/>
          <a:lstStyle/>
          <a:p>
            <a:r>
              <a:rPr lang="en-US" dirty="0"/>
              <a:t>Remove the subcategory filter option to vacate the space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3" y="1183602"/>
            <a:ext cx="10092744" cy="56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2" y="502276"/>
            <a:ext cx="10145890" cy="5666704"/>
          </a:xfrm>
        </p:spPr>
        <p:txBody>
          <a:bodyPr/>
          <a:lstStyle/>
          <a:p>
            <a:r>
              <a:rPr lang="en-US" dirty="0"/>
              <a:t>Remove the year of order filter option to vacate the space.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4" y="1113442"/>
            <a:ext cx="9848045" cy="55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0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437882"/>
            <a:ext cx="10287557" cy="5988676"/>
          </a:xfrm>
        </p:spPr>
        <p:txBody>
          <a:bodyPr/>
          <a:lstStyle/>
          <a:p>
            <a:r>
              <a:rPr lang="en-US" dirty="0"/>
              <a:t>Select Profit color legend and drag it below Sales in the South.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1082231"/>
            <a:ext cx="10273048" cy="57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8" y="618518"/>
            <a:ext cx="10326194" cy="5949707"/>
          </a:xfrm>
        </p:spPr>
        <p:txBody>
          <a:bodyPr/>
          <a:lstStyle/>
          <a:p>
            <a:r>
              <a:rPr lang="en-US" dirty="0"/>
              <a:t>Make your dashboard interactive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54" y="1241387"/>
            <a:ext cx="9474558" cy="532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476518"/>
            <a:ext cx="10818254" cy="5692462"/>
          </a:xfrm>
        </p:spPr>
        <p:txBody>
          <a:bodyPr/>
          <a:lstStyle/>
          <a:p>
            <a:r>
              <a:rPr lang="en-US" dirty="0"/>
              <a:t>Make the order date filet applicable for sales in the south visual as well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6" y="1132788"/>
            <a:ext cx="9951076" cy="559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67425"/>
            <a:ext cx="10107253" cy="6688901"/>
          </a:xfrm>
        </p:spPr>
        <p:txBody>
          <a:bodyPr/>
          <a:lstStyle/>
          <a:p>
            <a:r>
              <a:rPr lang="en-US" dirty="0"/>
              <a:t>Rename your dashboard and save as Regional Sales and Profit.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8" y="1012844"/>
            <a:ext cx="9912439" cy="55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74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Dashboard creation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creation</dc:title>
  <dc:creator>Windows User</dc:creator>
  <cp:lastModifiedBy>Windows User</cp:lastModifiedBy>
  <cp:revision>4</cp:revision>
  <dcterms:created xsi:type="dcterms:W3CDTF">2021-09-02T14:13:32Z</dcterms:created>
  <dcterms:modified xsi:type="dcterms:W3CDTF">2021-09-02T15:55:16Z</dcterms:modified>
</cp:coreProperties>
</file>