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 Creation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0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2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/>
              <a:t>Rename your story as "Improve Profits in the South“ and check in the presentation mode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24" y="1210614"/>
            <a:ext cx="10041722" cy="56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0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8" y="491070"/>
            <a:ext cx="12192000" cy="68546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9397" y="141668"/>
            <a:ext cx="11165983" cy="24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a story to present all your insights to your team.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68" y="334851"/>
            <a:ext cx="10042858" cy="48939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Show </a:t>
            </a:r>
            <a:r>
              <a:rPr lang="en-US" sz="2800" dirty="0"/>
              <a:t>the sales in the south worksheet in your story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68" y="824248"/>
            <a:ext cx="10646535" cy="598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9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05730"/>
          </a:xfrm>
        </p:spPr>
        <p:txBody>
          <a:bodyPr>
            <a:normAutofit fontScale="90000"/>
          </a:bodyPr>
          <a:lstStyle/>
          <a:p>
            <a:r>
              <a:rPr lang="en-US" dirty="0"/>
              <a:t>4. Duplicate the first caption and show the story for Sales &amp; profit for machine type subcategory.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0" y="925236"/>
            <a:ext cx="10388958" cy="58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6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63307"/>
          </a:xfrm>
        </p:spPr>
        <p:txBody>
          <a:bodyPr>
            <a:noAutofit/>
          </a:bodyPr>
          <a:lstStyle/>
          <a:p>
            <a:r>
              <a:rPr lang="en-US" sz="2400" dirty="0"/>
              <a:t>select Blank in the Story pane then, drag your dashboard Regional Sales and Profit onto the canvas and find some meaningful insights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79" y="1256011"/>
            <a:ext cx="9963955" cy="56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2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0456"/>
            <a:ext cx="9905998" cy="97879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Duplicate the above story point and show your result only for north Carolina and all the year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0" y="958953"/>
            <a:ext cx="10054107" cy="56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6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5910"/>
            <a:ext cx="9905998" cy="105606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Duplicate the above story point and Show the profit in the North Carolina for 2018 and add a caption ‘Profit in North Carolina, 2018</a:t>
            </a:r>
            <a:r>
              <a:rPr lang="en-US" sz="2400" dirty="0" smtClean="0"/>
              <a:t>’.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07" y="1048402"/>
            <a:ext cx="10195775" cy="573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4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5910"/>
            <a:ext cx="9905998" cy="991673"/>
          </a:xfrm>
        </p:spPr>
        <p:txBody>
          <a:bodyPr>
            <a:normAutofit fontScale="90000"/>
          </a:bodyPr>
          <a:lstStyle/>
          <a:p>
            <a:r>
              <a:rPr lang="en-US" dirty="0"/>
              <a:t>click Blank and drag Negative Profit Bar Chart to the view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25" y="1005602"/>
            <a:ext cx="9925318" cy="55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5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0456"/>
            <a:ext cx="9905998" cy="888643"/>
          </a:xfrm>
        </p:spPr>
        <p:txBody>
          <a:bodyPr>
            <a:normAutofit fontScale="90000"/>
          </a:bodyPr>
          <a:lstStyle/>
          <a:p>
            <a:r>
              <a:rPr lang="en-US" dirty="0"/>
              <a:t>click the Burlington mark (the bar) and select Annotate </a:t>
            </a:r>
            <a:r>
              <a:rPr lang="en-US" dirty="0" smtClean="0"/>
              <a:t>&gt;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51" y="1038786"/>
            <a:ext cx="10350321" cy="58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17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112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Story Creation</vt:lpstr>
      <vt:lpstr>PowerPoint Presentation</vt:lpstr>
      <vt:lpstr>Show the sales in the south worksheet in your story. </vt:lpstr>
      <vt:lpstr>4. Duplicate the first caption and show the story for Sales &amp; profit for machine type subcategory. </vt:lpstr>
      <vt:lpstr>select Blank in the Story pane then, drag your dashboard Regional Sales and Profit onto the canvas and find some meaningful insights. </vt:lpstr>
      <vt:lpstr>Duplicate the above story point and show your result only for north Carolina and all the year. </vt:lpstr>
      <vt:lpstr>Duplicate the above story point and Show the profit in the North Carolina for 2018 and add a caption ‘Profit in North Carolina, 2018’. </vt:lpstr>
      <vt:lpstr>click Blank and drag Negative Profit Bar Chart to the view. </vt:lpstr>
      <vt:lpstr>click the Burlington mark (the bar) and select Annotate &gt; </vt:lpstr>
      <vt:lpstr> Rename your story as "Improve Profits in the South“ and check in the presentation mode.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Creation</dc:title>
  <dc:creator>Windows User</dc:creator>
  <cp:lastModifiedBy>Windows User</cp:lastModifiedBy>
  <cp:revision>3</cp:revision>
  <dcterms:created xsi:type="dcterms:W3CDTF">2021-09-03T12:02:11Z</dcterms:created>
  <dcterms:modified xsi:type="dcterms:W3CDTF">2021-09-03T12:20:48Z</dcterms:modified>
</cp:coreProperties>
</file>