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Explore Data Geographically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3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2" y="515154"/>
            <a:ext cx="10261800" cy="5975797"/>
          </a:xfrm>
        </p:spPr>
        <p:txBody>
          <a:bodyPr/>
          <a:lstStyle/>
          <a:p>
            <a:r>
              <a:rPr lang="en-US" dirty="0"/>
              <a:t>1. Create a Map view to represent all the states with country.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09256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376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6" y="360608"/>
            <a:ext cx="10483402" cy="5872767"/>
          </a:xfrm>
        </p:spPr>
        <p:txBody>
          <a:bodyPr/>
          <a:lstStyle/>
          <a:p>
            <a:r>
              <a:rPr lang="en-US" dirty="0"/>
              <a:t>2. Check your map for south region.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65" y="97816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9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618518"/>
            <a:ext cx="10947041" cy="5743645"/>
          </a:xfrm>
        </p:spPr>
        <p:txBody>
          <a:bodyPr/>
          <a:lstStyle/>
          <a:p>
            <a:r>
              <a:rPr lang="en-US" dirty="0"/>
              <a:t>4. Check the sales for south region.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1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1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489397"/>
            <a:ext cx="10844011" cy="5859888"/>
          </a:xfrm>
        </p:spPr>
        <p:txBody>
          <a:bodyPr/>
          <a:lstStyle/>
          <a:p>
            <a:r>
              <a:rPr lang="en-US" dirty="0"/>
              <a:t>5. Find the state that has highest sales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Florida has highest sales with 89,473</a:t>
            </a:r>
          </a:p>
          <a:p>
            <a:r>
              <a:rPr lang="en-US" dirty="0"/>
              <a:t>6. Represent your sales in USD.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39" y="2226209"/>
            <a:ext cx="7933386" cy="44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8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6" y="257576"/>
            <a:ext cx="10985678" cy="5962919"/>
          </a:xfrm>
        </p:spPr>
        <p:txBody>
          <a:bodyPr/>
          <a:lstStyle/>
          <a:p>
            <a:r>
              <a:rPr lang="en-US" dirty="0"/>
              <a:t>7. Edit color for you map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60" y="823035"/>
            <a:ext cx="10479110" cy="58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2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373486"/>
            <a:ext cx="10715223" cy="6053071"/>
          </a:xfrm>
        </p:spPr>
        <p:txBody>
          <a:bodyPr/>
          <a:lstStyle/>
          <a:p>
            <a:r>
              <a:rPr lang="en-US" dirty="0"/>
              <a:t>8. Show profit for all the states in your map in south region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9" y="968228"/>
            <a:ext cx="10144259" cy="57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2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425003"/>
            <a:ext cx="10908405" cy="5962918"/>
          </a:xfrm>
        </p:spPr>
        <p:txBody>
          <a:bodyPr/>
          <a:lstStyle/>
          <a:p>
            <a:r>
              <a:rPr lang="en-US" dirty="0"/>
              <a:t>9. Find out the name of some states having negative </a:t>
            </a:r>
            <a:r>
              <a:rPr lang="en-US" dirty="0" smtClean="0"/>
              <a:t>profit.</a:t>
            </a:r>
          </a:p>
          <a:p>
            <a:r>
              <a:rPr lang="en-US" dirty="0" smtClean="0"/>
              <a:t>There are three states with negative profit</a:t>
            </a:r>
          </a:p>
          <a:p>
            <a:r>
              <a:rPr lang="en-US" dirty="0" smtClean="0"/>
              <a:t>Florida, North  Caroline and Tennessee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10.Note down the name of the states having lowest profit and highest profit.</a:t>
            </a:r>
            <a:endParaRPr lang="en-US" dirty="0" smtClean="0"/>
          </a:p>
          <a:p>
            <a:r>
              <a:rPr lang="en-US" dirty="0" smtClean="0"/>
              <a:t>Lowest profit South Caroline with 1769</a:t>
            </a:r>
          </a:p>
          <a:p>
            <a:r>
              <a:rPr lang="en-US" dirty="0" smtClean="0"/>
              <a:t>Highest Profit Virginia with 18,597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73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141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Explore Data Geographically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Data Geographically</dc:title>
  <dc:creator>Windows User</dc:creator>
  <cp:lastModifiedBy>Windows User</cp:lastModifiedBy>
  <cp:revision>6</cp:revision>
  <dcterms:created xsi:type="dcterms:W3CDTF">2021-08-30T13:20:24Z</dcterms:created>
  <dcterms:modified xsi:type="dcterms:W3CDTF">2021-08-31T15:54:37Z</dcterms:modified>
</cp:coreProperties>
</file>