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8" y="206062"/>
            <a:ext cx="11011436" cy="6168980"/>
          </a:xfrm>
        </p:spPr>
        <p:txBody>
          <a:bodyPr/>
          <a:lstStyle/>
          <a:p>
            <a:r>
              <a:rPr lang="en-US" dirty="0"/>
              <a:t>1. Find the sales for every year and find the highest sales and show the view in bar graph.</a:t>
            </a:r>
          </a:p>
          <a:p>
            <a:r>
              <a:rPr lang="en-US" dirty="0" smtClean="0"/>
              <a:t>Year		sales</a:t>
            </a:r>
          </a:p>
          <a:p>
            <a:r>
              <a:rPr lang="en-US" dirty="0" smtClean="0"/>
              <a:t>2018		484247</a:t>
            </a:r>
          </a:p>
          <a:p>
            <a:r>
              <a:rPr lang="en-US" dirty="0" smtClean="0"/>
              <a:t>2019		470533</a:t>
            </a:r>
          </a:p>
          <a:p>
            <a:r>
              <a:rPr lang="en-US" dirty="0" smtClean="0"/>
              <a:t>2020		609206	</a:t>
            </a:r>
          </a:p>
          <a:p>
            <a:r>
              <a:rPr lang="en-US" dirty="0" smtClean="0"/>
              <a:t>2021 	733215</a:t>
            </a:r>
          </a:p>
          <a:p>
            <a:r>
              <a:rPr lang="en-US" dirty="0" smtClean="0"/>
              <a:t>Highest sales in the year 2021 with 733,215 sales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33" y="754508"/>
            <a:ext cx="3886742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0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8" y="193183"/>
            <a:ext cx="11050072" cy="6078828"/>
          </a:xfrm>
        </p:spPr>
        <p:txBody>
          <a:bodyPr/>
          <a:lstStyle/>
          <a:p>
            <a:r>
              <a:rPr lang="en-US" dirty="0"/>
              <a:t>2. Add label to your view.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18" y="628259"/>
            <a:ext cx="385816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7576"/>
            <a:ext cx="11050073" cy="64394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Find the category wise sales for every year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Which category has highest sales in the year 2020 &amp; 2021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Year	category	sales</a:t>
            </a:r>
          </a:p>
          <a:p>
            <a:pPr marL="0" indent="0">
              <a:buNone/>
            </a:pPr>
            <a:r>
              <a:rPr lang="en-US" dirty="0" smtClean="0"/>
              <a:t>2020 Technology	226364              2021 Technology 271731</a:t>
            </a:r>
          </a:p>
          <a:p>
            <a:pPr marL="457200" indent="-457200">
              <a:buAutoNum type="arabicPlain" startAt="2020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32" y="841558"/>
            <a:ext cx="5532172" cy="3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8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6" y="244699"/>
            <a:ext cx="11281893" cy="6349284"/>
          </a:xfrm>
        </p:spPr>
        <p:txBody>
          <a:bodyPr/>
          <a:lstStyle/>
          <a:p>
            <a:r>
              <a:rPr lang="en-US" dirty="0"/>
              <a:t>6. Display subcategory and find some insights from the view about max and min sales under every category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" y="1343087"/>
            <a:ext cx="9285667" cy="52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2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6" y="270456"/>
            <a:ext cx="11140224" cy="6284890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-2018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Furniture's	- Min- 13,826 – Furnishings	Max- 77,242 – Chairs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	- Min – 661 – fasteners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Max- 50,329- storage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– Min- 10,850 – copiers		Max-77,391- Phones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Furniture's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Min-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21,090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Furnishings	Max- 71,735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Chairs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	- Min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545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fasteners		Max- 45,048-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– Min-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26,179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copiers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Max-68,314- Phones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Furniture's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Min-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26,275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Bookcases	Max- 83,919–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	- Min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fasteners		Max- 58,789-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– Min-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41,896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Accessories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Max-78,962-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89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425003"/>
            <a:ext cx="10985678" cy="60273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Furniture's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Min-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28,915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Furnishings		Max- 95,242–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	- Min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858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fasteners			Max- 72,788- Binders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– Min-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43,575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machines			Max-105,341- Phones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000" dirty="0" smtClean="0"/>
              <a:t>In </a:t>
            </a:r>
            <a:r>
              <a:rPr lang="en-US" sz="2000" dirty="0"/>
              <a:t>your bar graph, present subcategory under each bar of category using </a:t>
            </a:r>
            <a:r>
              <a:rPr lang="en-US" sz="2000" dirty="0" err="1"/>
              <a:t>colour</a:t>
            </a:r>
            <a:r>
              <a:rPr lang="en-US" sz="2000" dirty="0"/>
              <a:t> </a:t>
            </a:r>
            <a:r>
              <a:rPr lang="en-US" sz="2000" dirty="0" smtClean="0"/>
              <a:t>card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19" y="2884868"/>
            <a:ext cx="9392961" cy="37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39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118</TotalTime>
  <Words>90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Tw Cen MT</vt:lpstr>
      <vt:lpstr>Circuit</vt:lpstr>
      <vt:lpstr> </vt:lpstr>
      <vt:lpstr>   </vt:lpstr>
      <vt:lpstr> </vt:lpstr>
      <vt:lpstr>  </vt:lpstr>
      <vt:lpstr>  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Windows User</dc:creator>
  <cp:lastModifiedBy>Windows User</cp:lastModifiedBy>
  <cp:revision>11</cp:revision>
  <dcterms:created xsi:type="dcterms:W3CDTF">2021-08-26T13:18:00Z</dcterms:created>
  <dcterms:modified xsi:type="dcterms:W3CDTF">2021-08-26T15:16:00Z</dcterms:modified>
</cp:coreProperties>
</file>