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7761-470E-4AEB-B34B-21A975ECE232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5322-8C19-43A2-AE98-C5B1DB82E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mbm106-140510071948-phpapp02/95/variance-and-standard-deviation-14-638.jpg?cb=13997082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3514402"/>
          </a:xfrm>
        </p:spPr>
        <p:txBody>
          <a:bodyPr/>
          <a:lstStyle/>
          <a:p>
            <a:r>
              <a:rPr lang="en-IN" dirty="0" smtClean="0"/>
              <a:t>Mean, Median and Mode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"Mean" is computed by adding all of the numbers in the data together and dividing by the number elements contained in the data 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Example </a:t>
            </a:r>
            <a:r>
              <a:rPr lang="en-US" dirty="0" smtClean="0"/>
              <a:t>:Data </a:t>
            </a:r>
            <a:r>
              <a:rPr lang="en-US" dirty="0"/>
              <a:t>Set = 2, 5, 9, </a:t>
            </a:r>
            <a:r>
              <a:rPr lang="en-US" dirty="0" smtClean="0"/>
              <a:t>7,5,4,3 </a:t>
            </a:r>
          </a:p>
          <a:p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Elements in Data Set = </a:t>
            </a:r>
            <a:r>
              <a:rPr lang="en-US" dirty="0" smtClean="0"/>
              <a:t>7</a:t>
            </a:r>
          </a:p>
          <a:p>
            <a:endParaRPr lang="en-US" dirty="0"/>
          </a:p>
          <a:p>
            <a:r>
              <a:rPr lang="en-US" dirty="0" smtClean="0"/>
              <a:t>Mean </a:t>
            </a:r>
            <a:r>
              <a:rPr lang="en-US" dirty="0"/>
              <a:t>= ( 2 + 5 + 9 + 7 + 5 + 4 + 3 ) / 7 = </a:t>
            </a:r>
            <a:r>
              <a:rPr lang="en-US" dirty="0" smtClean="0"/>
              <a:t>5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Mean Formulae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x¯=</a:t>
            </a:r>
            <a:r>
              <a:rPr lang="en-US" dirty="0"/>
              <a:t>∑</a:t>
            </a:r>
            <a:r>
              <a:rPr lang="en-US" dirty="0" smtClean="0"/>
              <a:t>x/N</a:t>
            </a:r>
          </a:p>
          <a:p>
            <a:r>
              <a:rPr lang="en-US" dirty="0"/>
              <a:t>Here,</a:t>
            </a:r>
            <a:br>
              <a:rPr lang="en-US" dirty="0"/>
            </a:br>
            <a:r>
              <a:rPr lang="en-US" dirty="0"/>
              <a:t>∑ represents the summation</a:t>
            </a:r>
            <a:br>
              <a:rPr lang="en-US" dirty="0"/>
            </a:br>
            <a:r>
              <a:rPr lang="en-US" dirty="0"/>
              <a:t>X represents observations</a:t>
            </a:r>
            <a:br>
              <a:rPr lang="en-US" dirty="0"/>
            </a:br>
            <a:r>
              <a:rPr lang="en-US" dirty="0"/>
              <a:t>N represents the number of observations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middle number in a set of ordered </a:t>
            </a:r>
            <a:r>
              <a:rPr lang="en-US" dirty="0" smtClean="0"/>
              <a:t>number. </a:t>
            </a:r>
            <a:r>
              <a:rPr lang="en-US" dirty="0"/>
              <a:t>If there 2 middles, add them and divide by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Examples </a:t>
            </a:r>
            <a:r>
              <a:rPr lang="en-US" dirty="0"/>
              <a:t>: Odd Number of </a:t>
            </a:r>
            <a:r>
              <a:rPr lang="en-US" dirty="0" smtClean="0"/>
              <a:t>Elements </a:t>
            </a:r>
            <a:r>
              <a:rPr lang="en-US" dirty="0"/>
              <a:t>Data Set = 2, 5, 9, 3, 5, 4, </a:t>
            </a:r>
            <a:r>
              <a:rPr lang="en-US" dirty="0" smtClean="0"/>
              <a:t>7 </a:t>
            </a:r>
            <a:r>
              <a:rPr lang="en-US" dirty="0"/>
              <a:t>Reordered = 2, 3, 4, 5, 5, 7, 9 </a:t>
            </a:r>
            <a:r>
              <a:rPr lang="en-US" dirty="0" smtClean="0"/>
              <a:t> </a:t>
            </a:r>
            <a:r>
              <a:rPr lang="en-US" dirty="0"/>
              <a:t>Median = 5</a:t>
            </a:r>
          </a:p>
          <a:p>
            <a:r>
              <a:rPr lang="en-US" dirty="0" smtClean="0"/>
              <a:t>Examples </a:t>
            </a:r>
            <a:r>
              <a:rPr lang="en-US" dirty="0"/>
              <a:t>: Even Number of </a:t>
            </a:r>
            <a:r>
              <a:rPr lang="en-US" dirty="0" smtClean="0"/>
              <a:t>Elements Data </a:t>
            </a:r>
            <a:r>
              <a:rPr lang="en-US" dirty="0"/>
              <a:t>Set = 2, 5, 9, 3, 5, </a:t>
            </a:r>
            <a:r>
              <a:rPr lang="en-US" dirty="0" smtClean="0"/>
              <a:t>4 </a:t>
            </a:r>
            <a:r>
              <a:rPr lang="en-US" dirty="0"/>
              <a:t>Reordered = 2, 3, 4, 5, 5, 9 </a:t>
            </a:r>
            <a:r>
              <a:rPr lang="en-US" dirty="0" smtClean="0"/>
              <a:t>Median </a:t>
            </a:r>
            <a:r>
              <a:rPr lang="en-US" dirty="0"/>
              <a:t>= ( 4 + 5 ) / 2 = 4.5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number that appears most frequently in a set of numbers</a:t>
            </a:r>
            <a:r>
              <a:rPr lang="en-US" dirty="0" smtClean="0"/>
              <a:t>.</a:t>
            </a:r>
          </a:p>
          <a:p>
            <a:r>
              <a:rPr lang="fr-FR" dirty="0" err="1" smtClean="0"/>
              <a:t>Example</a:t>
            </a:r>
            <a:r>
              <a:rPr lang="fr-FR" dirty="0" smtClean="0"/>
              <a:t>: 1</a:t>
            </a:r>
            <a:r>
              <a:rPr lang="fr-FR" dirty="0"/>
              <a:t>, 1, 3, 7, 10, 13 </a:t>
            </a:r>
          </a:p>
          <a:p>
            <a:r>
              <a:rPr lang="fr-FR" dirty="0" smtClean="0"/>
              <a:t>Mode </a:t>
            </a:r>
            <a:r>
              <a:rPr lang="fr-FR" dirty="0"/>
              <a:t>= 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 shows the variation in data.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data is close together, the standard deviation will be small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data is spread out, the standard deviation will be large. 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Deviation is often denoted by the lowercase Greek letter sigma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EX:The</a:t>
            </a:r>
            <a:r>
              <a:rPr lang="en-US" dirty="0" smtClean="0"/>
              <a:t> </a:t>
            </a:r>
            <a:r>
              <a:rPr lang="en-US" dirty="0"/>
              <a:t>math test scores of five students are: 92,88,80,68 and 52.</a:t>
            </a:r>
          </a:p>
          <a:p>
            <a:pPr>
              <a:buNone/>
            </a:pPr>
            <a:r>
              <a:rPr lang="en-US" dirty="0" smtClean="0"/>
              <a:t>1</a:t>
            </a:r>
            <a:r>
              <a:rPr lang="en-US" dirty="0"/>
              <a:t>) Find the mean: (92+88+80+68+52)/5 = 76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2</a:t>
            </a:r>
            <a:r>
              <a:rPr lang="en-US" dirty="0" smtClean="0"/>
              <a:t>) Find the deviation from the mean: </a:t>
            </a:r>
          </a:p>
          <a:p>
            <a:pPr>
              <a:buNone/>
            </a:pPr>
            <a:r>
              <a:rPr lang="en-US" dirty="0" smtClean="0"/>
              <a:t>92-76=16 </a:t>
            </a:r>
          </a:p>
          <a:p>
            <a:pPr>
              <a:buNone/>
            </a:pPr>
            <a:r>
              <a:rPr lang="en-US" dirty="0" smtClean="0"/>
              <a:t>88-76=12 </a:t>
            </a:r>
          </a:p>
          <a:p>
            <a:pPr>
              <a:buNone/>
            </a:pPr>
            <a:r>
              <a:rPr lang="en-US" dirty="0" smtClean="0"/>
              <a:t>80-76=4 </a:t>
            </a:r>
          </a:p>
          <a:p>
            <a:pPr>
              <a:buNone/>
            </a:pPr>
            <a:r>
              <a:rPr lang="en-US" dirty="0" smtClean="0"/>
              <a:t>68-76= -8</a:t>
            </a:r>
          </a:p>
          <a:p>
            <a:pPr>
              <a:buNone/>
            </a:pPr>
            <a:r>
              <a:rPr lang="en-US" dirty="0" smtClean="0"/>
              <a:t> 52-76= -24</a:t>
            </a:r>
            <a:endParaRPr lang="en-US" dirty="0"/>
          </a:p>
          <a:p>
            <a:pPr>
              <a:buNone/>
            </a:pPr>
            <a:r>
              <a:rPr lang="en-US" dirty="0"/>
              <a:t> 3) Square the deviation from the mean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(16)² = 256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/>
              <a:t>12)² = </a:t>
            </a:r>
            <a:r>
              <a:rPr lang="en-US" dirty="0" smtClean="0"/>
              <a:t>144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(4)² = 16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(-</a:t>
            </a:r>
            <a:r>
              <a:rPr lang="en-US" dirty="0"/>
              <a:t>8)² = 64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(-</a:t>
            </a:r>
            <a:r>
              <a:rPr lang="en-US" dirty="0"/>
              <a:t>24)² = 576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4) Find the sum of the squares of the deviation from the mean:</a:t>
            </a:r>
          </a:p>
          <a:p>
            <a:pPr>
              <a:buNone/>
            </a:pPr>
            <a:r>
              <a:rPr lang="en-US" dirty="0" smtClean="0"/>
              <a:t> 256+144+16+64+576= 1056 </a:t>
            </a:r>
          </a:p>
          <a:p>
            <a:pPr>
              <a:buNone/>
            </a:pPr>
            <a:r>
              <a:rPr lang="en-US" dirty="0" smtClean="0"/>
              <a:t>5) Divide by the number of data items to find the variance: 1056/5 = 211.2</a:t>
            </a:r>
          </a:p>
          <a:p>
            <a:pPr>
              <a:buNone/>
            </a:pPr>
            <a:r>
              <a:rPr lang="en-US" dirty="0" smtClean="0">
                <a:hlinkClick r:id="rId2" tooltip="6) Find the square root of the variance:&#10;211.2 14.53&#10;Thus ..."/>
              </a:rPr>
              <a:t> </a:t>
            </a:r>
            <a:r>
              <a:rPr lang="en-US" dirty="0" smtClean="0"/>
              <a:t>6) Find the square root of the variance: 211.2 14.53</a:t>
            </a:r>
          </a:p>
          <a:p>
            <a:pPr>
              <a:buNone/>
            </a:pPr>
            <a:r>
              <a:rPr lang="en-US" dirty="0" smtClean="0"/>
              <a:t>Thus the standard deviation of the test scores is 14.53.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is the average squared deviation from the mean of a set of data.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is used to find the standard deviation.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273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Mean, Median and Mode</vt:lpstr>
      <vt:lpstr>Mean</vt:lpstr>
      <vt:lpstr> Mean Formulae </vt:lpstr>
      <vt:lpstr>Median</vt:lpstr>
      <vt:lpstr>Mode</vt:lpstr>
      <vt:lpstr>Standard Deviation</vt:lpstr>
      <vt:lpstr> </vt:lpstr>
      <vt:lpstr> </vt:lpstr>
      <vt:lpstr>Variance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Median and Mode</dc:title>
  <dc:creator>lincoln</dc:creator>
  <cp:lastModifiedBy>lincoln</cp:lastModifiedBy>
  <cp:revision>4</cp:revision>
  <dcterms:created xsi:type="dcterms:W3CDTF">2021-06-29T12:56:44Z</dcterms:created>
  <dcterms:modified xsi:type="dcterms:W3CDTF">2021-06-29T13:57:33Z</dcterms:modified>
</cp:coreProperties>
</file>