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3DDA-E0CA-4434-B6A1-7DD266E0CA4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3002-CCEE-41CA-ADEE-2B502E6DFB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034682"/>
          </a:xfrm>
        </p:spPr>
        <p:txBody>
          <a:bodyPr/>
          <a:lstStyle/>
          <a:p>
            <a:r>
              <a:rPr lang="en-IN" dirty="0" smtClean="0"/>
              <a:t>Probability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Probability is the way of expressing knowledge of belief that an event will occur on chance</a:t>
            </a:r>
            <a:r>
              <a:rPr lang="en-US" dirty="0" smtClean="0"/>
              <a:t>.</a:t>
            </a:r>
          </a:p>
          <a:p>
            <a:r>
              <a:rPr lang="en-US" dirty="0"/>
              <a:t> Probability is the measure of how likely it is the some event will occur, a number expressing the ratio of favorable cases to the whole number or cases possible</a:t>
            </a:r>
            <a:r>
              <a:rPr lang="en-US" dirty="0" smtClean="0"/>
              <a:t>.</a:t>
            </a:r>
          </a:p>
          <a:p>
            <a:r>
              <a:rPr lang="en-US" dirty="0"/>
              <a:t>Probability ranges between 0 to 1.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For example the chance of a coin landing on heads is 50%. This is because a coin has two sides so there is a 50% chance that the coin will land on heads and 50% that a coin will land on tails.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**Mutual </a:t>
            </a:r>
            <a:r>
              <a:rPr lang="en-US" dirty="0"/>
              <a:t>Exclusive Event: mutually exclusive events are the events if they cannot both occur at the same time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A clear example is the set of outcomes of a single coin toss, which can result in either heads or tails, but not both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P(A or B)=P(A)+P(B)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**Mutually </a:t>
            </a:r>
            <a:r>
              <a:rPr lang="en-US" dirty="0"/>
              <a:t>inclusive: Mutually inclusive events allow both events to happen at the same time or occur in a single trial.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P(A </a:t>
            </a:r>
            <a:r>
              <a:rPr lang="en-US" dirty="0"/>
              <a:t>or B) = P(A) + P(B) - P(A ∩ 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**Independent</a:t>
            </a:r>
            <a:r>
              <a:rPr lang="en-US" dirty="0"/>
              <a:t> events: Two events are independent if the outcome or occurrence of the first does not affects the outcome or occurrence of the second 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When two events, A and B, are independent, the probability of both occurring is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P(A and B)  =  P(A) · P(B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Example: You flip a coin and get a head and you flip a second coin and get a </a:t>
            </a:r>
            <a:r>
              <a:rPr lang="en-US" dirty="0" err="1" smtClean="0"/>
              <a:t>tail.The</a:t>
            </a:r>
            <a:r>
              <a:rPr lang="en-US" dirty="0" smtClean="0"/>
              <a:t> </a:t>
            </a:r>
            <a:r>
              <a:rPr lang="en-US" dirty="0"/>
              <a:t>two coins don’t influence each other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** </a:t>
            </a:r>
            <a:r>
              <a:rPr lang="en-US" dirty="0"/>
              <a:t>Dependent events: Two events are dependent if the outcome or occurrence of the first affects the outcome or occurrence of the second so that the probability is changed. </a:t>
            </a:r>
            <a:endParaRPr lang="en-US" dirty="0"/>
          </a:p>
          <a:p>
            <a:pPr>
              <a:buNone/>
            </a:pPr>
            <a:r>
              <a:rPr lang="en-US" dirty="0" smtClean="0"/>
              <a:t>When </a:t>
            </a:r>
            <a:r>
              <a:rPr lang="en-US" dirty="0"/>
              <a:t>two events, A and B, are dependent, the probability of both occurring is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P(A and B)  =  P(A) · P(B/A)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**Conditional </a:t>
            </a:r>
            <a:r>
              <a:rPr lang="en-US" dirty="0"/>
              <a:t>probability: Conditional probability is the probability of an event occurring given that another event has already occurred.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P(A/B</a:t>
            </a:r>
            <a:r>
              <a:rPr lang="en-US" dirty="0"/>
              <a:t>) = P(A and B)/P(B)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**</a:t>
            </a:r>
            <a:r>
              <a:rPr lang="en-US" dirty="0" err="1" smtClean="0"/>
              <a:t>Bayes</a:t>
            </a:r>
            <a:r>
              <a:rPr lang="en-US" dirty="0"/>
              <a:t>’ theorem: Another way of calculating conditional probability is by using the </a:t>
            </a:r>
            <a:r>
              <a:rPr lang="en-US" dirty="0" err="1"/>
              <a:t>Bayes</a:t>
            </a:r>
            <a:r>
              <a:rPr lang="en-US" dirty="0"/>
              <a:t>’ theorem. The theorem can be used to determine the conditional probability of event A, given that event B has occurred, by knowing the conditional probability of event B, given the event A has occurred, as well as the individual probabilities of events A and B.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P(A/B</a:t>
            </a:r>
            <a:r>
              <a:rPr lang="en-US" dirty="0"/>
              <a:t>) = [P(B/A)*p(A)]/P(B)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Probability</vt:lpstr>
      <vt:lpstr>Probability</vt:lpstr>
      <vt:lpstr> </vt:lpstr>
      <vt:lpstr>  </vt:lpstr>
      <vt:lpstr>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Probablity</dc:title>
  <dc:creator>lincoln</dc:creator>
  <cp:lastModifiedBy>lincoln</cp:lastModifiedBy>
  <cp:revision>4</cp:revision>
  <dcterms:created xsi:type="dcterms:W3CDTF">2021-07-06T10:39:17Z</dcterms:created>
  <dcterms:modified xsi:type="dcterms:W3CDTF">2021-07-06T11:11:26Z</dcterms:modified>
</cp:coreProperties>
</file>