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sldIdLst>
    <p:sldId id="280" r:id="rId2"/>
    <p:sldId id="257" r:id="rId3"/>
    <p:sldId id="261" r:id="rId4"/>
    <p:sldId id="265" r:id="rId5"/>
    <p:sldId id="268" r:id="rId6"/>
    <p:sldId id="267" r:id="rId7"/>
    <p:sldId id="266" r:id="rId8"/>
    <p:sldId id="271" r:id="rId9"/>
    <p:sldId id="276" r:id="rId10"/>
    <p:sldId id="269" r:id="rId11"/>
    <p:sldId id="273" r:id="rId12"/>
    <p:sldId id="274" r:id="rId13"/>
    <p:sldId id="277" r:id="rId14"/>
    <p:sldId id="275" r:id="rId15"/>
    <p:sldId id="278" r:id="rId16"/>
    <p:sldId id="27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6633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0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6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82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26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1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07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670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8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84935" y="589956"/>
            <a:ext cx="10309139" cy="5807919"/>
            <a:chOff x="877845" y="581719"/>
            <a:chExt cx="8743950" cy="4959646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333805" y="581719"/>
              <a:ext cx="2268891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3429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tabLst>
                  <a:tab pos="675085" algn="ctr"/>
                  <a:tab pos="3443288" algn="ctr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Muol Light" pitchFamily="2" charset="0"/>
                  <a:ea typeface="Times New Roman" pitchFamily="18" charset="0"/>
                  <a:cs typeface="Khmer OS Muol Light" pitchFamily="2" charset="0"/>
                </a:rPr>
                <a:t>ព្រះរាជាណាចក្រកម្ពុជា</a:t>
              </a:r>
              <a:endParaRPr lang="en-US" sz="1200" kern="1200" dirty="0">
                <a:solidFill>
                  <a:prstClr val="black"/>
                </a:solidFill>
                <a:latin typeface="Khmer OS Muol Light" pitchFamily="2" charset="0"/>
                <a:ea typeface="Times New Roman" pitchFamily="18" charset="0"/>
                <a:cs typeface="Khmer OS Muol Light" pitchFamily="2" charset="0"/>
              </a:endParaRPr>
            </a:p>
            <a:p>
              <a:pPr algn="ctr" defTabSz="3429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tabLst>
                  <a:tab pos="675085" algn="ctr"/>
                  <a:tab pos="3443288" algn="ctr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Muol Light" pitchFamily="2" charset="0"/>
                  <a:ea typeface="Times New Roman" pitchFamily="18" charset="0"/>
                  <a:cs typeface="Khmer OS Muol Light" pitchFamily="2" charset="0"/>
                </a:rPr>
                <a:t>ជាតិ សាសនា ព្រះមហាក្សត្រ</a:t>
              </a:r>
              <a:r>
                <a:rPr lang="en-US" sz="1200" kern="1200" dirty="0">
                  <a:solidFill>
                    <a:prstClr val="black"/>
                  </a:solidFill>
                  <a:latin typeface="Khmer OS Muol Light" pitchFamily="2" charset="0"/>
                  <a:ea typeface="+mn-ea"/>
                  <a:cs typeface="Khmer OS Muol Light" pitchFamily="2" charset="0"/>
                </a:rPr>
                <a:t> </a:t>
              </a: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77845" y="1385047"/>
              <a:ext cx="2400300" cy="810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200" kern="1200" dirty="0">
                  <a:solidFill>
                    <a:prstClr val="black"/>
                  </a:solidFill>
                  <a:latin typeface="Khmer OS Muol Light" pitchFamily="2" charset="0"/>
                  <a:ea typeface="+mn-ea"/>
                  <a:cs typeface="Khmer OS Muol Light" pitchFamily="2" charset="0"/>
                </a:rPr>
                <a:t>សាកលវិទ្យាល័យ អាស៊ី អឺរ៉ុប</a:t>
              </a:r>
              <a:endParaRPr lang="en-US" sz="1200" kern="1200" dirty="0">
                <a:solidFill>
                  <a:prstClr val="black"/>
                </a:solidFill>
                <a:latin typeface="Khmer OS Muol Light" pitchFamily="2" charset="0"/>
                <a:ea typeface="+mn-ea"/>
                <a:cs typeface="Khmer OS Muol Light" pitchFamily="2" charset="0"/>
              </a:endParaRPr>
            </a:p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05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មហាវិទ្យាល័យវិទ្យាសាស្រ្ត និងបច្ចេកវិទ្យា</a:t>
              </a:r>
              <a:endParaRPr lang="en-US" sz="1050" kern="1200" dirty="0">
                <a:solidFill>
                  <a:prstClr val="black"/>
                </a:solidFill>
                <a:latin typeface="Khmer OS Siemreap" pitchFamily="2" charset="0"/>
                <a:ea typeface="+mn-ea"/>
                <a:cs typeface="Khmer OS Siemreap" pitchFamily="2" charset="0"/>
              </a:endParaRPr>
            </a:p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05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ដេប៉ាតឺម៉ង់វិទ្យាសាស្រ្តកុំព្យូទ័រ</a:t>
              </a:r>
              <a:endParaRPr lang="en-US" sz="1050" kern="1200" dirty="0">
                <a:solidFill>
                  <a:prstClr val="black"/>
                </a:solidFill>
                <a:latin typeface="Khmer OS Siemreap" pitchFamily="2" charset="0"/>
                <a:ea typeface="+mn-ea"/>
                <a:cs typeface="Khmer OS Siemreap" pitchFamily="2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618" y="696711"/>
              <a:ext cx="548155" cy="756853"/>
            </a:xfrm>
            <a:prstGeom prst="rect">
              <a:avLst/>
            </a:prstGeom>
          </p:spPr>
        </p:pic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28794" y="2105426"/>
              <a:ext cx="6251144" cy="80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dirty="0" smtClean="0">
                  <a:solidFill>
                    <a:prstClr val="black"/>
                  </a:solidFill>
                  <a:latin typeface="Khmer OS Muol Light" panose="02000500000000020004" pitchFamily="2" charset="0"/>
                  <a:ea typeface="Times New Roman" panose="02020603050405020304" pitchFamily="18" charset="-128"/>
                  <a:cs typeface="Khmer OS Muol Light" panose="02000500000000020004" pitchFamily="2" charset="0"/>
                </a:rPr>
                <a:t>សម្រង់វត្ដមានដោយប្រើ</a:t>
              </a:r>
              <a:r>
                <a:rPr lang="en-US" dirty="0" smtClean="0">
                  <a:solidFill>
                    <a:prstClr val="black"/>
                  </a:solidFill>
                  <a:latin typeface="Khmer OS Muol Light" panose="02000500000000020004" pitchFamily="2" charset="0"/>
                  <a:ea typeface="Times New Roman" panose="02020603050405020304" pitchFamily="18" charset="-128"/>
                  <a:cs typeface="Khmer OS Muol Light" panose="02000500000000020004" pitchFamily="2" charset="0"/>
                </a:rPr>
                <a:t> </a:t>
              </a:r>
              <a:r>
                <a:rPr lang="en-US" sz="20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-128"/>
                  <a:cs typeface="Times New Roman" panose="02020603050405020304" pitchFamily="18" charset="0"/>
                </a:rPr>
                <a:t>QR code</a:t>
              </a:r>
              <a:r>
                <a:rPr lang="km-KH" sz="2000" b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-128"/>
                  <a:cs typeface="Khmer OS Muol Light" panose="02000500000000020004" pitchFamily="2" charset="0"/>
                </a:rPr>
                <a:t/>
              </a:r>
              <a:br>
                <a:rPr lang="km-KH" sz="2000" b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-128"/>
                  <a:cs typeface="Khmer OS Muol Light" panose="02000500000000020004" pitchFamily="2" charset="0"/>
                </a:rPr>
              </a:br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-128"/>
                  <a:cs typeface="Times New Roman" panose="02020603050405020304" pitchFamily="18" charset="0"/>
                </a:rPr>
                <a:t>QR </a:t>
              </a:r>
              <a:r>
                <a:rPr lang="en-US" sz="20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-128"/>
                  <a:cs typeface="Times New Roman" panose="02020603050405020304" pitchFamily="18" charset="0"/>
                </a:rPr>
                <a:t>code attendance</a:t>
              </a:r>
              <a:endParaRPr lang="en-US" sz="20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638852" y="2694775"/>
              <a:ext cx="5231029" cy="768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342900" hangingPunct="0">
                <a:lnSpc>
                  <a:spcPct val="150000"/>
                </a:lnSpc>
                <a:buClrTx/>
              </a:pPr>
              <a:endParaRPr lang="km-KH" sz="1200" kern="1200" dirty="0">
                <a:solidFill>
                  <a:prstClr val="black"/>
                </a:solidFill>
                <a:latin typeface="Khmer OS Siemreap" pitchFamily="2" charset="0"/>
                <a:ea typeface="+mn-ea"/>
                <a:cs typeface="Khmer OS Siemreap" pitchFamily="2" charset="0"/>
              </a:endParaRPr>
            </a:p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 កិច្ចការស្រាវស្រាវថ្នាក់អនុ</a:t>
              </a:r>
              <a:r>
                <a:rPr lang="km-KH" sz="1200" kern="120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បណ្ឌិត </a:t>
              </a:r>
              <a:r>
                <a:rPr lang="km-KH" sz="1200" kern="1200" smtClean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ក្រុម </a:t>
              </a:r>
              <a:r>
                <a:rPr lang="km-KH" sz="120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២ </a:t>
              </a:r>
            </a:p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ជំនាញ: បច្ចេកវិទ្យាព័ត៌មាន មុខវិជ្ជា </a:t>
              </a:r>
              <a:r>
                <a:rPr lang="en-US" sz="1200" kern="1200" dirty="0" smtClean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Mobile Application Programing</a:t>
              </a:r>
              <a:endParaRPr lang="en-US" sz="1200" kern="1200" dirty="0">
                <a:solidFill>
                  <a:prstClr val="black"/>
                </a:solidFill>
                <a:latin typeface="Khmer OS Siemreap" pitchFamily="2" charset="0"/>
                <a:ea typeface="+mn-ea"/>
                <a:cs typeface="Khmer OS Siemreap" pitchFamily="2" charset="0"/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406906" y="3810110"/>
              <a:ext cx="1879547" cy="1478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342900" hangingPunct="0">
                <a:lnSpc>
                  <a:spcPct val="150000"/>
                </a:lnSpc>
                <a:buClrTx/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រៀបរៀង និងចងក្រងដោយ៖</a:t>
              </a:r>
            </a:p>
            <a:p>
              <a:pPr defTabSz="342900" hangingPunct="0">
                <a:lnSpc>
                  <a:spcPct val="150000"/>
                </a:lnSpc>
                <a:buClrTx/>
                <a:tabLst>
                  <a:tab pos="405289" algn="l"/>
                  <a:tab pos="810101" algn="l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itchFamily="2" charset="0"/>
                  <a:ea typeface="+mn-ea"/>
                  <a:cs typeface="Khmer OS Siemreap" pitchFamily="2" charset="0"/>
                </a:rPr>
                <a:t>	</a:t>
              </a:r>
              <a:r>
                <a:rPr lang="km-KH" sz="1200" kern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១. លោក </a:t>
              </a:r>
              <a:r>
                <a:rPr lang="km-KH" sz="1200" kern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សុខ រតនា</a:t>
              </a:r>
              <a:endParaRPr lang="en-US" sz="1200" kern="1200" dirty="0">
                <a:solidFill>
                  <a:prstClr val="black"/>
                </a:solidFill>
                <a:latin typeface="Khmer OS Siemreap" panose="02000500000000020004" pitchFamily="2" charset="0"/>
                <a:ea typeface="Times New Roman" panose="02020603050405020304" pitchFamily="18" charset="-128"/>
                <a:cs typeface="Khmer OS Siemreap" panose="02000500000000020004" pitchFamily="2" charset="0"/>
              </a:endParaRPr>
            </a:p>
            <a:p>
              <a:pPr defTabSz="342900" hangingPunct="0">
                <a:lnSpc>
                  <a:spcPct val="150000"/>
                </a:lnSpc>
                <a:buClrTx/>
                <a:tabLst>
                  <a:tab pos="405289" algn="l"/>
                  <a:tab pos="810101" algn="l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	២. លោក </a:t>
              </a:r>
              <a:r>
                <a:rPr lang="km-KH" sz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វង្ស </a:t>
              </a:r>
              <a:r>
                <a:rPr lang="km-KH" sz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សុវណ្ណតារា	</a:t>
              </a:r>
            </a:p>
            <a:p>
              <a:pPr defTabSz="342900" hangingPunct="0">
                <a:lnSpc>
                  <a:spcPct val="150000"/>
                </a:lnSpc>
                <a:buClrTx/>
                <a:tabLst>
                  <a:tab pos="405289" algn="l"/>
                  <a:tab pos="810101" algn="l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	៣. លោក </a:t>
              </a:r>
              <a:r>
                <a:rPr lang="km-KH" sz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រ៉ា បូរី</a:t>
              </a:r>
            </a:p>
            <a:p>
              <a:pPr defTabSz="342900" hangingPunct="0">
                <a:lnSpc>
                  <a:spcPct val="150000"/>
                </a:lnSpc>
                <a:buClrTx/>
                <a:tabLst>
                  <a:tab pos="405289" algn="l"/>
                  <a:tab pos="810101" algn="l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	៤. </a:t>
              </a:r>
              <a:r>
                <a:rPr lang="km-KH" sz="1200" kern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លោក</a:t>
              </a:r>
              <a:r>
                <a:rPr lang="en-US" sz="1200" kern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 </a:t>
              </a:r>
              <a:r>
                <a:rPr lang="km-KH" sz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ខៀវ </a:t>
              </a:r>
              <a:r>
                <a:rPr lang="km-KH" sz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សុវិសាល</a:t>
              </a:r>
              <a:endParaRPr lang="km-KH" sz="1200" kern="1200" dirty="0">
                <a:solidFill>
                  <a:prstClr val="black"/>
                </a:solidFill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endParaRPr>
            </a:p>
            <a:p>
              <a:pPr defTabSz="342900" hangingPunct="0">
                <a:lnSpc>
                  <a:spcPct val="150000"/>
                </a:lnSpc>
                <a:buClrTx/>
                <a:tabLst>
                  <a:tab pos="405289" algn="l"/>
                  <a:tab pos="810101" algn="l"/>
                </a:tabLst>
              </a:pPr>
              <a:r>
                <a:rPr lang="km-KH" sz="1200" kern="1200" dirty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	៥. </a:t>
              </a:r>
              <a:r>
                <a:rPr lang="km-KH" sz="1200" kern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លោក</a:t>
              </a:r>
              <a:r>
                <a:rPr lang="en-US" sz="1200" kern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+mn-ea"/>
                  <a:cs typeface="Khmer OS Siemreap" panose="02000500000000020004" pitchFamily="2" charset="0"/>
                </a:rPr>
                <a:t> </a:t>
              </a:r>
              <a:r>
                <a:rPr lang="km-KH" sz="1200" dirty="0" smtClean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សួ</a:t>
              </a:r>
              <a:r>
                <a:rPr lang="km-KH" sz="1200" dirty="0">
                  <a:solidFill>
                    <a:prstClr val="black"/>
                  </a:solidFill>
                  <a:latin typeface="Khmer OS Siemreap" panose="02000500000000020004" pitchFamily="2" charset="0"/>
                  <a:ea typeface="Times New Roman" panose="02020603050405020304" pitchFamily="18" charset="-128"/>
                  <a:cs typeface="Khmer OS Siemreap" panose="02000500000000020004" pitchFamily="2" charset="0"/>
                </a:rPr>
                <a:t>ស តារា </a:t>
              </a:r>
              <a:endParaRPr lang="en-US" sz="1200" kern="1200" dirty="0">
                <a:solidFill>
                  <a:prstClr val="black"/>
                </a:solidFill>
                <a:latin typeface="Khmer OS Siemreap" panose="02000500000000020004" pitchFamily="2" charset="0"/>
                <a:ea typeface="+mn-ea"/>
                <a:cs typeface="Khmer OS Siemreap" pitchFamily="2" charset="0"/>
              </a:endParaRP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7352904" y="4583276"/>
              <a:ext cx="2268891" cy="53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hangingPunct="0">
                <a:lnSpc>
                  <a:spcPct val="150000"/>
                </a:lnSpc>
              </a:pPr>
              <a:r>
                <a:rPr lang="km-KH" sz="1200" dirty="0">
                  <a:latin typeface="Khmer OS Siemreap" panose="02000500000000020004" pitchFamily="2" charset="0"/>
                  <a:cs typeface="Khmer OS Siemreap" panose="02000500000000020004" pitchFamily="2" charset="0"/>
                </a:rPr>
                <a:t>ណែនាំដោយសាស្ដ្រាចារ្យ</a:t>
              </a:r>
              <a:endPara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endParaRPr>
            </a:p>
            <a:p>
              <a:pPr algn="ctr" hangingPunct="0">
                <a:lnSpc>
                  <a:spcPct val="150000"/>
                </a:lnSpc>
              </a:pPr>
              <a:r>
                <a:rPr lang="en-US" sz="1200" dirty="0" smtClean="0">
                  <a:latin typeface="Khmer OS Muol Light" panose="02000500000000020004" pitchFamily="2" charset="0"/>
                  <a:cs typeface="Khmer OS Muol Light" panose="02000500000000020004" pitchFamily="2" charset="0"/>
                </a:rPr>
                <a:t>SOK PONGSAMETREY</a:t>
              </a:r>
              <a:endParaRPr lang="en-US" sz="1200" dirty="0">
                <a:latin typeface="Khmer OS Muol Light" panose="02000500000000020004" pitchFamily="2" charset="0"/>
                <a:cs typeface="Khmer OS Muol Light" panose="02000500000000020004" pitchFamily="2" charset="0"/>
              </a:endParaRPr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4909615" y="5265400"/>
              <a:ext cx="587902" cy="275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342900" hangingPunct="0">
                <a:lnSpc>
                  <a:spcPct val="150000"/>
                </a:lnSpc>
                <a:buClrTx/>
              </a:pPr>
              <a:r>
                <a:rPr lang="km-KH" sz="1200" kern="1200" dirty="0" smtClean="0">
                  <a:solidFill>
                    <a:prstClr val="black"/>
                  </a:solidFill>
                  <a:latin typeface="Khmer OS Muol Light" panose="02000500000000020004" pitchFamily="2" charset="0"/>
                  <a:ea typeface="+mn-ea"/>
                  <a:cs typeface="Khmer OS Muol Light" panose="02000500000000020004" pitchFamily="2" charset="0"/>
                </a:rPr>
                <a:t>២០២៤</a:t>
              </a:r>
              <a:endParaRPr lang="en-US" sz="1200" kern="1200" dirty="0">
                <a:solidFill>
                  <a:prstClr val="black"/>
                </a:solidFill>
                <a:latin typeface="Khmer OS Muol Light" panose="02000500000000020004" pitchFamily="2" charset="0"/>
                <a:ea typeface="+mn-ea"/>
                <a:cs typeface="Khmer OS Muol Light" panose="02000500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9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6F4BFE-F570-4497-BC12-5CFE93338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17" y="1779373"/>
            <a:ext cx="2146843" cy="466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ECE76-A110-4A5B-A80C-14FF73F81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57" y="1779373"/>
            <a:ext cx="2152583" cy="466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E3A5BB-6E83-4B89-A137-3520092A7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60" y="1779373"/>
            <a:ext cx="2146843" cy="4661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D107E2-D3D5-44ED-8887-B2326DC8C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7" y="1779373"/>
            <a:ext cx="2152583" cy="4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ECE76-A110-4A5B-A80C-14FF73F8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6" y="1779373"/>
            <a:ext cx="2152583" cy="4661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D3E6EE-1BB5-4649-9E64-788D6FA43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96" y="1773956"/>
            <a:ext cx="2152585" cy="4661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7D6310-9D8A-45E1-92A7-E79F52FDF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79" y="1773957"/>
            <a:ext cx="2152584" cy="466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B4DC7C6-5B28-4405-8D26-EDACDD814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62" y="1773957"/>
            <a:ext cx="2152584" cy="46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4"/>
            <a:ext cx="10058400" cy="427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Have you had all documents references to do your topic?</a:t>
            </a:r>
          </a:p>
          <a:p>
            <a:pPr marL="0" indent="0">
              <a:buNone/>
            </a:pPr>
            <a:r>
              <a:rPr lang="en-US" sz="1800" dirty="0"/>
              <a:t>2. Have you arrange all algorithms/pseudocodes to do your topic? Can you give a quick view in one page.</a:t>
            </a:r>
          </a:p>
          <a:p>
            <a:pPr marL="0" indent="0">
              <a:buNone/>
            </a:pPr>
            <a:r>
              <a:rPr lang="en-US" sz="1800" dirty="0"/>
              <a:t>3. Have you structure your Core/API project yet? (e.g. existing API or </a:t>
            </a:r>
            <a:r>
              <a:rPr lang="en-US" sz="1800" dirty="0" err="1"/>
              <a:t>laravel</a:t>
            </a:r>
            <a:r>
              <a:rPr lang="en-US" sz="1800" dirty="0"/>
              <a:t> or </a:t>
            </a:r>
            <a:r>
              <a:rPr lang="en-US" sz="1800" dirty="0" err="1"/>
              <a:t>wordpress</a:t>
            </a:r>
            <a:r>
              <a:rPr lang="en-US" sz="1800" dirty="0"/>
              <a:t> or </a:t>
            </a:r>
            <a:r>
              <a:rPr lang="en-US" sz="1800" dirty="0" err="1"/>
              <a:t>.net</a:t>
            </a:r>
            <a:r>
              <a:rPr lang="en-US" sz="1800" dirty="0"/>
              <a:t> or java spring etc.)</a:t>
            </a:r>
          </a:p>
          <a:p>
            <a:pPr marL="0" indent="0">
              <a:buNone/>
            </a:pPr>
            <a:r>
              <a:rPr lang="en-US" sz="1800" dirty="0"/>
              <a:t>4. Have you structure your Android project: Menu / Process activity screen etc.?</a:t>
            </a:r>
          </a:p>
          <a:p>
            <a:pPr marL="0" indent="0">
              <a:buNone/>
            </a:pPr>
            <a:r>
              <a:rPr lang="en-US" sz="1800" dirty="0"/>
              <a:t>5. How many percentage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E5CD4A-F3E9-4906-89F2-EE6FC66E8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7834" b="6630"/>
          <a:stretch/>
        </p:blipFill>
        <p:spPr>
          <a:xfrm>
            <a:off x="8962768" y="4061254"/>
            <a:ext cx="2787119" cy="24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0432"/>
            <a:ext cx="10058400" cy="455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2. Have you arrange all algorithms/pseudocodes to do your topic? Can you give a quick view in one page.</a:t>
            </a:r>
          </a:p>
          <a:p>
            <a:pPr marL="0" indent="0">
              <a:buNone/>
            </a:pPr>
            <a:r>
              <a:rPr lang="en-US" sz="1800" dirty="0"/>
              <a:t>3. Have you structure your Core/API project yet? (e.g. existing API or </a:t>
            </a:r>
            <a:r>
              <a:rPr lang="en-US" sz="1800" dirty="0" err="1"/>
              <a:t>laravel</a:t>
            </a:r>
            <a:r>
              <a:rPr lang="en-US" sz="1800" dirty="0"/>
              <a:t> or </a:t>
            </a:r>
            <a:r>
              <a:rPr lang="en-US" sz="1800" dirty="0" err="1"/>
              <a:t>wordpress</a:t>
            </a:r>
            <a:r>
              <a:rPr lang="en-US" sz="1800" dirty="0"/>
              <a:t> or </a:t>
            </a:r>
            <a:r>
              <a:rPr lang="en-US" sz="1800" dirty="0" err="1"/>
              <a:t>.net</a:t>
            </a:r>
            <a:r>
              <a:rPr lang="en-US" sz="1800" dirty="0"/>
              <a:t> or java spring etc.)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E5CD4A-F3E9-4906-89F2-EE6FC66E86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7834" b="6630"/>
          <a:stretch/>
        </p:blipFill>
        <p:spPr>
          <a:xfrm>
            <a:off x="9495389" y="4525818"/>
            <a:ext cx="2254498" cy="19664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BB259291-0B41-413B-954A-135ED88302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7686" y="3065451"/>
          <a:ext cx="7376860" cy="33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790">
                  <a:extLst>
                    <a:ext uri="{9D8B030D-6E8A-4147-A177-3AD203B41FA5}">
                      <a16:colId xmlns:a16="http://schemas.microsoft.com/office/drawing/2014/main" xmlns="" val="4283579198"/>
                    </a:ext>
                  </a:extLst>
                </a:gridCol>
                <a:gridCol w="2662070">
                  <a:extLst>
                    <a:ext uri="{9D8B030D-6E8A-4147-A177-3AD203B41FA5}">
                      <a16:colId xmlns:a16="http://schemas.microsoft.com/office/drawing/2014/main" xmlns="" val="2371985887"/>
                    </a:ext>
                  </a:extLst>
                </a:gridCol>
              </a:tblGrid>
              <a:tr h="3307640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Company policy: </a:t>
                      </a:r>
                      <a:r>
                        <a:rPr lang="en-US" sz="1400" dirty="0"/>
                        <a:t>8am to 12am &amp; 14pm to 18pm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Generate office location:</a:t>
                      </a:r>
                    </a:p>
                    <a:p>
                      <a:r>
                        <a:rPr lang="en-US" sz="1400" dirty="0"/>
                        <a:t>If the location is correct =&gt; attendance is recorded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Attendance checking available:</a:t>
                      </a:r>
                    </a:p>
                    <a:p>
                      <a:r>
                        <a:rPr lang="en-US" sz="1400" dirty="0"/>
                        <a:t>Morning:</a:t>
                      </a:r>
                    </a:p>
                    <a:p>
                      <a:r>
                        <a:rPr lang="en-US" sz="1400" dirty="0"/>
                        <a:t>- In 7:30 am to 8:20am</a:t>
                      </a:r>
                    </a:p>
                    <a:p>
                      <a:r>
                        <a:rPr lang="en-US" sz="1400" dirty="0"/>
                        <a:t>- Out 11:50 am to 12:30pm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Afternoon</a:t>
                      </a:r>
                    </a:p>
                    <a:p>
                      <a:r>
                        <a:rPr lang="en-US" sz="1400" dirty="0"/>
                        <a:t>- In 13:30pm to 14:20pm</a:t>
                      </a:r>
                    </a:p>
                    <a:p>
                      <a:r>
                        <a:rPr lang="en-US" sz="1400" dirty="0"/>
                        <a:t>- Out 17:50 pm to 19:00pm</a:t>
                      </a:r>
                      <a:endParaRPr lang="en-US" sz="14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1" dirty="0"/>
                    </a:p>
                    <a:p>
                      <a:r>
                        <a:rPr lang="fr-FR" sz="1400" b="1" dirty="0"/>
                        <a:t>Technologies:</a:t>
                      </a:r>
                    </a:p>
                    <a:p>
                      <a:r>
                        <a:rPr lang="fr-FR" sz="1400" dirty="0"/>
                        <a:t>API: </a:t>
                      </a:r>
                      <a:r>
                        <a:rPr lang="fr-FR" sz="1400" dirty="0" err="1"/>
                        <a:t>laravel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db</a:t>
                      </a:r>
                      <a:r>
                        <a:rPr lang="fr-FR" sz="1400" dirty="0"/>
                        <a:t>: </a:t>
                      </a:r>
                      <a:r>
                        <a:rPr lang="fr-FR" sz="1400" dirty="0" err="1"/>
                        <a:t>Postgresql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Mobile: Native</a:t>
                      </a:r>
                    </a:p>
                    <a:p>
                      <a:endParaRPr lang="en-US" sz="14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583322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557D90E5-55E9-43BF-B915-7FAEE06F985D}"/>
              </a:ext>
            </a:extLst>
          </p:cNvPr>
          <p:cNvSpPr/>
          <p:nvPr/>
        </p:nvSpPr>
        <p:spPr>
          <a:xfrm>
            <a:off x="1066800" y="2881745"/>
            <a:ext cx="438727" cy="480291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325B2F6-839B-460C-A6C3-38BB32D20CE5}"/>
              </a:ext>
            </a:extLst>
          </p:cNvPr>
          <p:cNvSpPr/>
          <p:nvPr/>
        </p:nvSpPr>
        <p:spPr>
          <a:xfrm>
            <a:off x="5876636" y="2789117"/>
            <a:ext cx="438727" cy="480291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727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AD1D110-77AE-43DC-BA41-14C547E36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0"/>
          <a:stretch/>
        </p:blipFill>
        <p:spPr>
          <a:xfrm>
            <a:off x="722335" y="1288869"/>
            <a:ext cx="10747330" cy="49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Backoffice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5B32ED-D805-41CC-AA8E-6314B1BBA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t="10460"/>
          <a:stretch/>
        </p:blipFill>
        <p:spPr>
          <a:xfrm>
            <a:off x="1898468" y="1785257"/>
            <a:ext cx="9018815" cy="43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Backoffice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4E8EC3-7C52-4A6A-9248-E2368EB6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" t="2485"/>
          <a:stretch/>
        </p:blipFill>
        <p:spPr>
          <a:xfrm>
            <a:off x="1767840" y="1532708"/>
            <a:ext cx="8781097" cy="38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03848"/>
            <a:ext cx="10972800" cy="56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4"/>
          <a:stretch/>
        </p:blipFill>
        <p:spPr>
          <a:xfrm>
            <a:off x="0" y="0"/>
            <a:ext cx="12192000" cy="7066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439" y="2747259"/>
            <a:ext cx="8611121" cy="1798909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chemeClr val="bg1"/>
                </a:solidFill>
              </a:rPr>
              <a:t>QR code</a:t>
            </a: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Attendance mobile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Introduction</a:t>
            </a:r>
          </a:p>
          <a:p>
            <a:r>
              <a:rPr lang="en-US" sz="1800" dirty="0"/>
              <a:t>2. Scope</a:t>
            </a:r>
          </a:p>
          <a:p>
            <a:r>
              <a:rPr lang="en-US" sz="1800" dirty="0"/>
              <a:t>3. Team member and responsibility</a:t>
            </a:r>
          </a:p>
          <a:p>
            <a:r>
              <a:rPr lang="en-US" sz="1800" dirty="0"/>
              <a:t>4. Structure Project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gitHub</a:t>
            </a:r>
            <a:r>
              <a:rPr lang="en-US" sz="1800" dirty="0"/>
              <a:t> project</a:t>
            </a:r>
          </a:p>
          <a:p>
            <a:r>
              <a:rPr lang="en-US" sz="1800" dirty="0"/>
              <a:t>6.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0A3515-C0B3-45FB-8612-C9A28C60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24" y="2841053"/>
            <a:ext cx="417612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5953"/>
            <a:ext cx="10058400" cy="464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Staff attendance system using QR 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Most of all company are temporarily banning the use of biometrics in checking the staff' daily time records because of Covid-19 problem,  the use of QR codes is a great technological substitute for checking their daily time records.</a:t>
            </a:r>
          </a:p>
          <a:p>
            <a:pPr marL="0" indent="0">
              <a:buNone/>
            </a:pPr>
            <a:r>
              <a:rPr lang="en-US" sz="2000" dirty="0"/>
              <a:t>Since the staff only need to scan their corresponding QR code attendance, the chance of infecting each other with a communicable disease lessens.</a:t>
            </a:r>
          </a:p>
          <a:p>
            <a:pPr marL="0" indent="0">
              <a:buNone/>
            </a:pPr>
            <a:r>
              <a:rPr lang="en-US" sz="2000" dirty="0"/>
              <a:t>Because of that, offices can use a QR code attendance into their attendance checking routines for a smooth and safe daily time recording. </a:t>
            </a:r>
          </a:p>
          <a:p>
            <a:pPr marL="0" indent="0">
              <a:buNone/>
            </a:pPr>
            <a:r>
              <a:rPr lang="en-US" sz="2000" b="1" dirty="0"/>
              <a:t>Benefits of using a QR code attendance</a:t>
            </a:r>
          </a:p>
          <a:p>
            <a:pPr marL="0" indent="0">
              <a:buNone/>
            </a:pPr>
            <a:r>
              <a:rPr lang="en-US" sz="2000" dirty="0"/>
              <a:t>QR codes are known to be the cost-efficient technological tool that many businesses use in keeping a contactless operation. </a:t>
            </a:r>
          </a:p>
          <a:p>
            <a:pPr marL="0" indent="0">
              <a:buNone/>
            </a:pPr>
            <a:r>
              <a:rPr lang="en-US" sz="2000" dirty="0"/>
              <a:t>With the use of a QR code attendance system, institutions can implement a secure and safe attendance checking system without the need of spending more in maintaining them. </a:t>
            </a:r>
          </a:p>
        </p:txBody>
      </p:sp>
    </p:spTree>
    <p:extLst>
      <p:ext uri="{BB962C8B-B14F-4D97-AF65-F5344CB8AC3E}">
        <p14:creationId xmlns:p14="http://schemas.microsoft.com/office/powerpoint/2010/main" val="399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3"/>
            <a:ext cx="10058400" cy="464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a various functionalities of staff and attendance are useful to be added in staff mobile app.</a:t>
            </a:r>
          </a:p>
          <a:p>
            <a:pPr marL="0" indent="0">
              <a:buNone/>
            </a:pPr>
            <a:r>
              <a:rPr lang="en-US" dirty="0"/>
              <a:t>By concerning of the time, the limitation of functionalities is set 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Staff login page: To identify the staff identify</a:t>
            </a:r>
          </a:p>
          <a:p>
            <a:pPr marL="0" indent="0">
              <a:buNone/>
            </a:pPr>
            <a:r>
              <a:rPr lang="en-US" dirty="0"/>
              <a:t>- Scan QR code for submitting attendance</a:t>
            </a:r>
          </a:p>
          <a:p>
            <a:pPr marL="0" indent="0">
              <a:buNone/>
            </a:pPr>
            <a:r>
              <a:rPr lang="en-US" dirty="0"/>
              <a:t>- List history of attendance including search option by date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53C1CD9-257E-4D1D-9614-5A9A640D8BE8}"/>
              </a:ext>
            </a:extLst>
          </p:cNvPr>
          <p:cNvSpPr/>
          <p:nvPr/>
        </p:nvSpPr>
        <p:spPr>
          <a:xfrm>
            <a:off x="9584548" y="426796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Stopwatch">
            <a:extLst>
              <a:ext uri="{FF2B5EF4-FFF2-40B4-BE49-F238E27FC236}">
                <a16:creationId xmlns:a16="http://schemas.microsoft.com/office/drawing/2014/main" xmlns="" id="{8AFFDA97-8149-4F21-94BD-ECF809080653}"/>
              </a:ext>
            </a:extLst>
          </p:cNvPr>
          <p:cNvSpPr/>
          <p:nvPr/>
        </p:nvSpPr>
        <p:spPr>
          <a:xfrm>
            <a:off x="9972111" y="4655529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744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Team member and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21AB6-8001-4BEB-BB79-3F239BC1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2708"/>
            <a:ext cx="10058400" cy="4271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dirty="0"/>
              <a:t>SOK RATHANA</a:t>
            </a:r>
            <a:r>
              <a:rPr lang="en-US" sz="1800" dirty="0"/>
              <a:t> </a:t>
            </a:r>
            <a:endParaRPr lang="en-US" sz="18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 smtClean="0"/>
              <a:t>      Role: Project manager</a:t>
            </a:r>
            <a:br>
              <a:rPr lang="en-US" sz="1800" dirty="0" smtClean="0"/>
            </a:br>
            <a:r>
              <a:rPr lang="en-US" sz="1800" dirty="0" smtClean="0"/>
              <a:t>      Tasks: Responsible for Initiating, planning, organizing, and directing the completion project within scope </a:t>
            </a:r>
            <a:endParaRPr lang="en-US" sz="1500" dirty="0" smtClean="0"/>
          </a:p>
          <a:p>
            <a:pPr marL="0" indent="0">
              <a:buNone/>
            </a:pPr>
            <a:r>
              <a:rPr lang="en-US" sz="1800" dirty="0" smtClean="0"/>
              <a:t>2</a:t>
            </a:r>
            <a:r>
              <a:rPr lang="en-US" sz="1800" dirty="0"/>
              <a:t>. </a:t>
            </a:r>
            <a:r>
              <a:rPr lang="en-US" sz="1800" dirty="0"/>
              <a:t>KHIEV SOVISAL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/>
              <a:t>Role: Developer</a:t>
            </a:r>
          </a:p>
          <a:p>
            <a:pPr marL="0" indent="0">
              <a:buNone/>
            </a:pPr>
            <a:r>
              <a:rPr lang="en-US" sz="1800" dirty="0"/>
              <a:t>      Tasks: Generate company QR code, develop scan attendance functions.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/>
              <a:t>VONG SOVANNDARA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/>
              <a:t>Role: Developer</a:t>
            </a:r>
          </a:p>
          <a:p>
            <a:pPr marL="0" indent="0">
              <a:buNone/>
            </a:pPr>
            <a:r>
              <a:rPr lang="en-US" sz="1800" dirty="0"/>
              <a:t>      Tasks: Initial main project structure, build attendance result list.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/>
              <a:t>RA BOREY</a:t>
            </a: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Tester, test attendance mobile application</a:t>
            </a:r>
          </a:p>
          <a:p>
            <a:pPr marL="0" indent="0">
              <a:buNone/>
            </a:pPr>
            <a:r>
              <a:rPr lang="en-US" sz="1800" dirty="0"/>
              <a:t>5. </a:t>
            </a:r>
            <a:r>
              <a:rPr lang="en-US" sz="1800" dirty="0"/>
              <a:t>SUOS DARA</a:t>
            </a: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Role: Tester, test attendance mobile application</a:t>
            </a:r>
          </a:p>
        </p:txBody>
      </p:sp>
      <p:pic>
        <p:nvPicPr>
          <p:cNvPr id="1026" name="Picture 2" descr="data:image/jpeg;base64,/9j/4AAQSkZJRgABAQAAAQABAAD/2wCEAAkGBxMSDxESEhAVFRUVFRUVERUQFRMTFRIVFRUWGBUVFRYYHSggGBomGxgXITEhJik3LjAuFx8zODMtNyk5LisBCgoKDg0OGhAQGy0lICYtLTAvLS0vLS0rLS0vLSsvLS0tLS0tLS0tLS0vNS0tLS0tLS0tLS0tLS0tLy0tLS0tLf/AABEIAL0BCwMBIgACEQEDEQH/xAAcAAEAAQUBAQAAAAAAAAAAAAAABgECBAUHAwj/xABGEAACAQIDBAYGBAwGAgMAAAABAgADEQQSIQUGMUEHEyJRYXEyUoGRocEUI5KxFiRCU2JygpOi0eHwVGODssLxFUQIJTP/xAAaAQEAAgMBAAAAAAAAAAAAAAAABAUBAgMG/8QANBEAAgECBAMHAgUFAQEAAAAAAAECAxEEEiExQVFhBROBkaGx8HHRFFJiwfEiMkJT4YIV/9oADAMBAAIRAxEAPwDuMREAREQBERAEREAREQBERAEREAREQBERAETxrV1QXd1Ud7EAfGedHG03JVKqMwFyFYMQO+wMGMyWhlREQZEREAREQBERAEREAREQBERAEREAREQBERAEREAjm9G+OF2eUXEM+ZwWRaaFiQpAJvwGp5mRrDdLWGqYijRXD1gKlRKed+qXLnYKGyhjcXIv4TF6ZglN8FiXprUVfpFIq9srM9MNTvfkGUnyvbWc4/8AKPVQ08Jg9cyN9QrucyO1QWCg2JcjyCgAAEy0w2Ep1KSk09d3eyWr9tDVux9MxLKZuAbW04d0vlWbCIiAIiIAiWlpQmLAhvSIq/izNfL9aDktfUIR9xmv3Ndfpi9WjWyuHOpFuIJvw4DnxPCdAZQeIB89ZW8zYrJ9m5sV+IzJap2y66JLe/G3IvvEsnNt9HepjmCG3VU0BJcIFBsSSxIA1dR5kSThcN383G9tL+3VE6rU7uN7XOmxONUdt4pPRxFQd13LjQ20zXBFwfdJ5uNtWtiKVVqz58rhVOVVPo3IOUAcx753xPZs6EM+ZNev29TnSxMakstnclMSgMrK4kiIiAIiIAiIgCIiAIiIAiIgCImJjMfSpZesqKma+XMbXtxmUm3ZGG0ldmXExKWPpN6NWm36rqfnMjN3Q4tOzQTvsWV6COLOisL3s4DC44Gx5y9EAFgAB3CLykWMnpMetikT0mA++es0m3F7anvX7j/1IePryw9F1Iq9reuh2oU1UnlbMx9r0xwzHyE98FixUBNrWNrcZrAFzFVGTNkKkIH0ZR2TfUa34S/Y/ZqVE8P9pt85Bo4uu68Y1Gmm5J2Wl1e27b4X1S30ud50aaptx3VvnLyNyWlCZSVyy6IRr3x1nZOqqGyZ8wW6NqRkU830vbxl6Yy7lerYWVWzMLA5r6eYtqJnkxMK9w9bW0+fP4MfrvCOu8JkxM3Bjdd4TlG3McfpuKJUHM7IyuDYqrDLwII9BTcTr88q9BXFnVWHcyg/fJeDxaw8m3G91bexxr0nUSSdjjQ2nUy5SQRk6sZlViFvfQkaf1nQNw1yYJTb03dvccv/ABmzxG7WEfjhqY/UBT/YRM7B4VKVNadMZVUWUam3tOpknGY+lVpZIRad7vbkzlRw8oTzSd9CvXeEuWvra095QiVdyWViWAy+YAiIgCIiAIiIAiIgCIiAJC99E6zFYWl36acR1jZf+MmZMi28m79XEVhVp1FFlC2bMCCCTcEA98l4KcYVc0nbR+exFxkJTpOMVfVadL3IrjNnJlZ6dRSqgFlzZ2BJIGqixFsva0F2txkv3HS2DB73cjw4DT2gzQVN2cYiMiWKniquADw5NbuHuEl27+EajhaVNhZgCWFwbFmLWuPOTcdWjKjlUk9efR7kPB0ZRrZnDLp4XvwNlESkqS2KzX7Xw5ZVyi5B5eP9ibCJxxFGNenKnLZm9ObhJSXA07YWqxFhkAXLbPxAvxtx5z3wOzijZiw4EWt3+M2MSPDs6lGam221td7eEbLwtY6SxE2rKyQlS8pKWk44DrJerXlco7oAmAViImAJSVlpWAVi8tC+cugC8Xi0QBaUBi/jKGZBfEtUy6YAiIgCIiAIiIAlCZqNv7xYbBIr4msKYY2QWZ2YjjlVQSbXFzawuJDdu9LuEpj8WR8Sx5kNQRfMuuYnyX2zaMJS2Rsot7HR5SQvo+35/wDJdcrUOqellbsvnVle4BBIBBBHDxEmky007Mw007MRETBgRKykApErEApERAErEQC+8XgxNQViJQGAViJYXgF8SNb373Utnil1iO5q5sop5QQEtcnN+sBIBtfpYxDtbDUkpL31frHb7lXy185htI6Rozlqjsd4bhIB0db81MbUfD4hFFRUNRHpgqHUEBgVJNmGYcONzoLaz4zKdzWUXF2ZbERNjUS8GWSqmYYL4iJgCIiAJaTYS6IB8u727y1doYk16mgAK0UHCnTzEqPFtdTz8gAK7sbvfTOttXFPqwpN0zghs3PMLWy/GbrpM3SfDbQIo02anib1KIRScrk/WUxbuJDeAcd0mWydmimTVyBHqUqK1ES2VTTDcCBr6Vr/AKInXFYnuqayaX220tbg79denUssNTU9eH8md0S7CpYZMS6VjVdyis2QooVQxXJcm9yWuQTwE6HItutSYVHK+idXuSdT6Nr+XDhqZKZwpVHUjmfzyt7EXFQUKrS6eHz2E0e+W8abPwVTEuMxFlpJe3WVG9Fb8hxJPIAzeTln/wAhF/8ArsMe7FAW86NW33H3zd6I4xV2kcg21vhjcVWNWriqt73VabvTSn3BFU2AHfx7yZsNnb97X9GjjMRUygaZRXIHe2ZWJ8zIvgkVqtNaj5ELqHe18ilgGa3OwufZO5br7v8AUbPNGnWUl2qVErUiwWqrE9SzlCGIy5dA3K17SLOpl1J0KSlpY6Lu1iatXBYariEyVno02qrYrlcqCwynVfLlwmzmPgKpampItpbztpeZElRd1cgNNOzKSspKzJgrOCb0dJuNq16i4et1FEMy0xTVc7qDYMzsCbnj2bWvbXjO9zie7uxadFOqq4dXZ6tUBqgpm6U3KrlDdq2UBuH5U41qmREzB01Nu/CxqN2+k3GYVyaztiaZHaSq3aH6SPYkHjodPLjPoKk4ZVYcCARfuIvOKbxbCpVadShQw1NKgNJg1MU1ZVd8t2AsQpAf7M7RStlFuFhbytpMUaimjOMpqDTXX9j2tFpZE7WIR6SksiLAgPSxs+i1GhXqE5kcoihgFZXsTmv3FRYg8/GcsxOzAKtgWXOv1SkXGcekrNxGnDl987D0g7NVqS1zUKlOzY3KkNc6AA2Ym2pIGk55IdabjMssMk6aIxhcXWwtXPTqNSqJ+UpGlxrfkR4HSfRW7+JqVMHh6lZctV6SNUW2WzFQT2T6PfblwnIN0diVa+0aGemKlOk/W1KhGgVblEbke3YAefIadwkilqrnDFNXUSkRNPvftBsPs7GV0Nnp0KjIe58pyH7Vp2IhpN5ekrAYKo1J6j1aimzphlDlD3MzEKD4XuO6Z27m/OAxzBKGIHWEX6qoGp1NBcgBtGt+iTOO4LcuhWwSuTVFYotR6lw1y658uQnUAMDc2J43sZF9sbIq4CpQqLU1J6yg6gqytTKkGx7iVIIJE3puhVbhFu/Xj8WvPob1KNWnHNJae3zyPrIGVmr3b2n9KweGxFrddSp1CByLKCw9huPZNpOJoIiIAljuACSbAaknQAeMvkM6WdpGhsqsFNmrFaA8nN6g9tNXE3pwc5qK4ggu3uk3Pi2yUg2GQ5aZuVd9e1U7rHSwtwA1F7CV7mYzDY9amSowdMpNM2V1B5kG9xfS4NpwV6tjNxuttpsJi6GJUkZHHWAX7VMm1RbDjdb28QDyljW7Mw1TWCtL3+vXqrHaGKqwjlT09vofS+BwSUlIS+puSTcmZMtpuGAZSCCAVI1BB1BEulZFJKyOUpOTu9xOE9P28PWYmjgV9GiBVq+NV17C+xDf/U8J3afOm92wXxm82KoElQzI7txK0hRpm4vxNrAeJmtR2RvSV5o5yTPpnczZ34rhaLnKVw9IHvzKi3H3+6Qs7k4TDVUYUs9iCpqszAkc2W+U+7lJbS2oG4CzHgBx8LESNODkoySujaHaFFTnSk8s1pr+zV1rdWWjd1ZMkuzQ3WMoc5UJ0OoIzcPAnXWbqQWtiWTEUcrMPSvYmxJGmYc/bJng6/WIG7+I7iOM6UGlFLnr6sVpZ6k9P7ZZX9csZX9beB7xEtdwASTYDUk6ADvMkHEukS25gerq3A7Lar4esP775j7Y3/poStBOsI0zMcqewcWHukfbfBqp/GBwvl6pQAoNr6E35d8hYmpCUbLcuMFgsTF52rLlx8iRbJwnWVlBGg1b9Ucvfp7ZMwJyv8LOq1oXzHQl1BW17kWv4TOwHSI4I66ihHM0iUYexiQfhNcPUhBWe5vi8BiKjzJaLhfX1+50aUmNs/GJWpLUptmVhofvBHIg6WmVJ6dylaadnuUlZSVgwYuPankIqhWU/ksAwa2vA8ZAN9sh6k06IpqM6nKABrlIuALDnJTtmresR6oHvOp+8e6YM8tju16kMQ4RSyxdnzbW+utrPly3syzw1BKKlxZot0KVajUNW2VSpWzgjNcg8PZxk3w+2FJs4y+I1H9JpZj1DrIS7YxMZ5ovT8vD7+Ksdp0IT3JtNLvrgWr7MxtFBdnw9UIBzbKSo9pAEz9l1M1CmfC3uNvlG0toU6FJ61VwlNBmdjyHlxJJ0AGpJE9nSqKpGM48UmvHVFPKLTcfA5RudiKdbA0mQKSUVKwAFy6ItM5xz7Krx5WkQ6VnHXYZALBaTEAaABmAsPsScbIwuCL1sXg6VWmK7uW60jLo2vVoPRXNmOpvryGkwtsYzZa4qm2MoNiGQWC0zdaYvf6xMwD/AKpPs1nPDwyY1qKbtfTitNvDa/8ABa1ozqYWzVpae/77k+6L1I2NgL/mQfYWYj4Wksmm2BtrDYqkHwtRWRbKVUZTTtwVkNivDTTym5ned8zuVNraCIiagTmfTsfxLDDl9Jv7RRq2+8zpk57020M2zEb83iKbfaWpT/5iSMK7VofUwzgVYayuHOtpdiF4GeSGxEun/TMcDu3Q3vKK+GODqN9bhh9Xfi9A+jb9QnL5ZO+dHnyhg9o1cNXStQqGnUW+VltfXQgg3BBHIi0nuyembFJYYjDUqw9amWoP5n0lJ9glficJLvG4cfnkEdykZ27ustTGUsdSOWsiNSqjlWonUDwdWsQeYuDyI0mzOl7Z9Swq9dQP+ZTzr9qlm08wJMKG2KVRVakxqhlDL1QJurC4NzYAG4lfWhlVpq1zpTzZrxWxGMdh+sQjmPR8JqtkUr1Q3q3v8p0KphEKsMtsxubcb98jeIwoos5ItfUtyIHP+/GQ3no03He/v/0VMLSxWKp19su9+KWqfg9+n0saHbNS9Sw/Jt77Xkv3WxedCO/te7Q/KQxaD1WLBfS56c5Kd3aBRkUa2DXPmCR8Z0k4wyR4r4yF2f31ariK7TUJXab0vZ/02v8AputOfUlEhvSNtjq6K0EPaq6tblTB4ftHTyVpM5xbePGnF42oy6guKdLxUHKtvPj+1GJnljbn8Ze9lYdVK2aW0dfHh+78DUkykkP4GYr1U/eLH4GYr1U/eLIfdVPys9B+Ow3+yPmiPRJD+BmK9VP3iyn4G4r1U+2sd1U/KzH47Df7I+aNp0cbYyVjh2PZq3KeFRR81H8InS5wTD1mp1FddGRgy+DA3HxE7pg8QKlNKi+i6q48mAMk4Wd1l5FN2zh1Coqq/wAt/qvv9z3iJZUqBVLHgASfZJd0tymIvi3vXqH9I/A2lk8Ua7X77zaUcIpUHXUcv+p4GhhqmOqy7u3GWrtu/fUualSNGKzfT0MGeFbjNx9DX9L3j+UsbZyE37XvH8pN/wDg4z9Pn/w4/jqXXyM3YBvQA7mYfP5zmnTZthjVo4NSQqp11QDgzMWWmD5BWP7Q7p03Y9LKrryD6e0LORdL+z2GNbEXJVslMj1SqAgDwPaPnPXdjx7uNKnU0aWX/wBK6t6fHY404qddyW2/zzIxQ3hrJhVw9M5AC13X0yGJNh6upOo18pparWBP96y+ZmydlHFVOqVwpylgWBI7NtNOHHjL9qnRjOa03bfzUnO7JL0LYhl2plB0ejVDDlplYE+0fGd+E5H0T7pVcNjataq1MgUWRchYnM7ob6qLaKffOuLwlPXqQqSzQd0VeIVp2ZWIicTgJEulTDdZsfFj1RTf93VRj8AZLZp97sN1uz8bTHFsPWA8zTa3xtN6UstSMuqB8wMLi0xWW0ygYnpZ07miZlbE282HzKaGHr02IL08XSWqtxzU+khseIPsMm2yds7v4iwxWzjhW5mm1Y0r+DUWDD2rbxmr6M9g4bG416GJpllNB3XK70yrq9MAgqRyZuMn2M6GcE2tOviKfhmpuv8AEl/jK3EOnCdpNp81f+PQ2R67P6P9h4lc2HAqj/JxVZ7eYzkj2yabPwNLC0Vp0xkRFCjMb6KABdjx0E5bX6E3DZqO0LEeiWoFWX9tan3CTc7ExChBm63IFAYtc6AevKzFzsk4tz89PPn0O9CmptqUsq9yQVMXTWn1pcBOOY8O7Tv+ch+1N5jUayp2QezmsSfE93lL956ziklOq+Zy2fL2ewoBA4czc/ZkbY2FybAcSeU0jFTj/UvnmUfaGOqUa/d0ZWtxWt/Neyv1Rm1tp1W0Vrfqqt/jedMp0gosAB5aTjibaoBgfpFG4IP/AOtPkb987KDfUc9RCjBf2pHbA1sRUc3XlJvS179dr6fXQwdtYjJRYjieyPM/0vIXT2XTq1qZydsOpBXQ9kg69/CSXeknLT07N2ueV9LfOafZ1cpUUgA37OvLNoSPGQMRK9ZJ8LHqMGnCg5R3d/sSOUAiVRrG8tChRQyhlzNc3lsBkOxWwKNKq65M1joXJbQ6jThwPdJnu84OHQD8m62GgFjoPcRI7tDFmq+YgDS3ZvwF+PjN3utfJU7swt521+Uq8PJd87bO5f43POgnU3VvPY3U1O8GJyoEHFjr5D+s205tvDvvg1xb06lVxkbIxWlVYLl9KxC6634TftKNadB06EHKUtLJN6cW+Stpd6albh8qnmk7JfESDC4X6h6p8An2hr8vfM7BHsL4Ej5/OBjaVfApVoG9JgvVnKy3Aa3BgCDcHjPPZz6MO4j4/wDUq8LRjg+0YUePd2fV3lJ+3sda0nVoSn+r00M1UuCe6Wyl5WelK4ycNUCoxJAAuWPsGs5p0g/X4bFVAOBR/JRURQT7D8ZLtvuwRQDZSe0O8jh85qttGhUwFbDIWU1Queo4XTK6t63hYDxkSVWMcRHM7KLT9eBbYKDjSzpXb06JcbnEJLNwNnv1zVypFMUyqEi2csVN17wAOPDWZ1HDbOwurOtVxzY9cQfBVGUH2Tx2hvxoRQpft1eXkg+Z9ks8RXrYqDp0Kbs/8paK3T5foTVFJ3bOubq0bUnf1msPJR/Mmb8TTbo4nrcBhaml2o0y1tBnyjP/ABXm6kCEMiy8imrTz1JS+chERNjkeOY98tfUEHUEWI7wYibmDQDcjZ3+AofYlr7j7OP/AKVEeSD5yQxOne1PzPzYNFs7dPDYep1lCklJ7EZqaANY8RcctJtPo7/nm/v2zJiYdST3dwY30dvzrT1SiRxdj5n+U9ImrkwYdfZdF2LPSDMeJa5OnDnNLvHsVOqHVoyLmPXNQXPUCZGtZSGuM2W9he17STRMPVWMRjFSzWV/oj56wdI1K1NLntOq+9gPnPoNaQAsLgDQAFtAOHOQvD9HtNK61RXc5agdQQo1VswBNuFxJnSUgWJue+1pGw1F0k78beha9p4yGJlHI7pX9bfZBqYIsbkcwSSJgVdkUybqLEG/h8JsokhpPf7lbGco7NowjQf1R75b1T+p/EJnxNrmmVGv6p/U/iWOqf1P4lmzVJeBaMwyo09DY6DVgCe4XtM1MOqrlW6jllJFr8xMwCWu1uHGaK3BLwOkpyl/c2/FkSxW5VOo+dsRWLeszBj7yJxXe7DClj8TTDFglQgM2pOg4z6SUWmnxu62CrOalTCUWc+kxprdvM21krCVIUJOWXdW0tzuYqTnNJNka6LNkj6GlYqqrUTKVRmJqstR/rao4BrWUAcluSbgLMjgVBupy/ES7BYGnRULTQKoFgqgBQO4AaCZM41bTqOpbXm1qa3drGH9Eb1x9n+sp9Eb1x7pmxMXMWRh/RDzZT5rPLF7KWrSNKoqNTNsyMvZNiCLjhxAM2MRfW5kjTbk4Q/+rQH+kJb+AuE/w9H92JJ4m/ez5m2Z835mFsvZq4emtOn2UW+VEGVRckmw8yT7ZnXPfKRNG23dmG7lcx74zHvlImDAiIgCIiAIiIAiIgCIiAIiIAiIgCIiAAZeHMsiAemeW5e+Wy4NFjJcqiXSwVPCUL3mtgUd1Hie5dT/AE9ssUk8Rbu1ufbLgImyMCIiAIiIAiIgCIiAIiIAiIgCIiAIiIAiIgCIiAIiIAiIgCIiAIiIAiIgCIiAIiIAiIgCIiAIiIAiIgCIiAf/2Q==">
            <a:extLst>
              <a:ext uri="{FF2B5EF4-FFF2-40B4-BE49-F238E27FC236}">
                <a16:creationId xmlns:a16="http://schemas.microsoft.com/office/drawing/2014/main" xmlns="" id="{A0A4E19F-33A2-4417-AA89-21809D9C6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85" y="435934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3981175" cy="1166949"/>
          </a:xfrm>
        </p:spPr>
        <p:txBody>
          <a:bodyPr>
            <a:normAutofit/>
          </a:bodyPr>
          <a:lstStyle/>
          <a:p>
            <a:r>
              <a:rPr lang="en-US" sz="3600" dirty="0"/>
              <a:t>Structure Project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4A1BB651-5F8C-4FAD-8505-31D31FA2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754"/>
            <a:ext cx="3148149" cy="427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Home page with 2 menu:</a:t>
            </a:r>
          </a:p>
          <a:p>
            <a:pPr marL="0" indent="0">
              <a:buNone/>
            </a:pPr>
            <a:r>
              <a:rPr lang="en-US" sz="1800" dirty="0"/>
              <a:t>- Time In/Out</a:t>
            </a:r>
          </a:p>
          <a:p>
            <a:pPr marL="0" indent="0">
              <a:buNone/>
            </a:pPr>
            <a:r>
              <a:rPr lang="en-US" sz="1800" dirty="0"/>
              <a:t>- Attendance list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Left menu:</a:t>
            </a:r>
          </a:p>
          <a:p>
            <a:pPr marL="0" indent="0">
              <a:buNone/>
            </a:pPr>
            <a:r>
              <a:rPr lang="en-US" sz="1800" dirty="0"/>
              <a:t>- Staff info</a:t>
            </a:r>
          </a:p>
          <a:p>
            <a:pPr marL="0" indent="0">
              <a:buNone/>
            </a:pPr>
            <a:r>
              <a:rPr lang="en-US" sz="1800" dirty="0"/>
              <a:t>- Time In/Out</a:t>
            </a:r>
          </a:p>
          <a:p>
            <a:pPr marL="0" indent="0">
              <a:buNone/>
            </a:pPr>
            <a:r>
              <a:rPr lang="en-US" sz="1800" dirty="0"/>
              <a:t>- Attendance list</a:t>
            </a:r>
          </a:p>
          <a:p>
            <a:pPr marL="0" indent="0">
              <a:buNone/>
            </a:pPr>
            <a:r>
              <a:rPr lang="en-US" sz="1800" dirty="0"/>
              <a:t>- 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CBBF54-3063-481D-98B0-DD5A38F55F7E}"/>
              </a:ext>
            </a:extLst>
          </p:cNvPr>
          <p:cNvSpPr/>
          <p:nvPr/>
        </p:nvSpPr>
        <p:spPr>
          <a:xfrm>
            <a:off x="7436032" y="532607"/>
            <a:ext cx="1236616" cy="50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7EFB11-3DC7-4E89-8A2D-F09E88F28A1E}"/>
              </a:ext>
            </a:extLst>
          </p:cNvPr>
          <p:cNvSpPr/>
          <p:nvPr/>
        </p:nvSpPr>
        <p:spPr>
          <a:xfrm>
            <a:off x="7450183" y="1389833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 In/Out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xmlns="" id="{B0828B06-5A4F-4EC2-B60C-8A92F7E85E00}"/>
              </a:ext>
            </a:extLst>
          </p:cNvPr>
          <p:cNvSpPr/>
          <p:nvPr/>
        </p:nvSpPr>
        <p:spPr>
          <a:xfrm>
            <a:off x="7316290" y="2207745"/>
            <a:ext cx="1489166" cy="4396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Scan QR code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E498A2E7-FE5B-4881-8786-F1B046B441BE}"/>
              </a:ext>
            </a:extLst>
          </p:cNvPr>
          <p:cNvSpPr/>
          <p:nvPr/>
        </p:nvSpPr>
        <p:spPr>
          <a:xfrm>
            <a:off x="7381604" y="3071231"/>
            <a:ext cx="1362890" cy="6733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Match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E6D6A77-BD0F-4285-A621-25BE779BEC0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8060873" y="2647354"/>
            <a:ext cx="2176" cy="42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1A5188C-FA1C-44A0-B45F-9DAC830AC52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054340" y="1036181"/>
            <a:ext cx="14151" cy="35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EA00429-B990-491F-9DF4-6D6C8A9CA58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flipH="1">
            <a:off x="8060873" y="1829442"/>
            <a:ext cx="7618" cy="3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29A105E-A2D2-4CBF-9767-647F8BAA9B1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063049" y="3744596"/>
            <a:ext cx="5442" cy="5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6E6D6FC-0D57-44A4-9332-8874D94F9D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44494" y="3407914"/>
            <a:ext cx="94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049BD9-7CCE-4FB7-8183-86B39602E407}"/>
              </a:ext>
            </a:extLst>
          </p:cNvPr>
          <p:cNvSpPr txBox="1"/>
          <p:nvPr/>
        </p:nvSpPr>
        <p:spPr>
          <a:xfrm>
            <a:off x="7696273" y="376327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62DC3AA-B8C2-4AB7-B0BB-BE5A91757EC6}"/>
              </a:ext>
            </a:extLst>
          </p:cNvPr>
          <p:cNvSpPr txBox="1"/>
          <p:nvPr/>
        </p:nvSpPr>
        <p:spPr>
          <a:xfrm>
            <a:off x="8904550" y="313478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7A6C78F-23F4-4D08-A3BC-99662BE935C1}"/>
              </a:ext>
            </a:extLst>
          </p:cNvPr>
          <p:cNvSpPr/>
          <p:nvPr/>
        </p:nvSpPr>
        <p:spPr>
          <a:xfrm>
            <a:off x="7436032" y="4251688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 form success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9AFE500-C51D-47E8-9B0C-79E8B2A6928C}"/>
              </a:ext>
            </a:extLst>
          </p:cNvPr>
          <p:cNvSpPr/>
          <p:nvPr/>
        </p:nvSpPr>
        <p:spPr>
          <a:xfrm>
            <a:off x="9707336" y="3188108"/>
            <a:ext cx="1236616" cy="43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Absent form message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xmlns="" id="{A1BE28FC-BE2E-4D96-B8BA-64D1286CDE01}"/>
              </a:ext>
            </a:extLst>
          </p:cNvPr>
          <p:cNvSpPr/>
          <p:nvPr/>
        </p:nvSpPr>
        <p:spPr>
          <a:xfrm>
            <a:off x="7105375" y="5182417"/>
            <a:ext cx="1892756" cy="4883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Attendance upload into 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4D7F0AB-8624-4FE7-92F7-DECAB632D808}"/>
              </a:ext>
            </a:extLst>
          </p:cNvPr>
          <p:cNvCxnSpPr>
            <a:cxnSpLocks/>
            <a:stCxn id="38" idx="2"/>
            <a:endCxn id="47" idx="1"/>
          </p:cNvCxnSpPr>
          <p:nvPr/>
        </p:nvCxnSpPr>
        <p:spPr>
          <a:xfrm flipH="1">
            <a:off x="8051753" y="4691297"/>
            <a:ext cx="2587" cy="49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8D06E949-B525-4F8B-8AF3-A275E41A450E}"/>
              </a:ext>
            </a:extLst>
          </p:cNvPr>
          <p:cNvCxnSpPr>
            <a:cxnSpLocks/>
            <a:stCxn id="46" idx="0"/>
            <a:endCxn id="12" idx="5"/>
          </p:cNvCxnSpPr>
          <p:nvPr/>
        </p:nvCxnSpPr>
        <p:spPr>
          <a:xfrm rot="16200000" flipV="1">
            <a:off x="9110813" y="1973276"/>
            <a:ext cx="760558" cy="1669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209D5C-08A0-41E5-B77E-34463BA4F013}"/>
              </a:ext>
            </a:extLst>
          </p:cNvPr>
          <p:cNvSpPr txBox="1"/>
          <p:nvPr/>
        </p:nvSpPr>
        <p:spPr>
          <a:xfrm>
            <a:off x="9537263" y="215692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Try again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6C4180C4-ABBC-4840-9EEA-E21A8AF8E521}"/>
              </a:ext>
            </a:extLst>
          </p:cNvPr>
          <p:cNvSpPr/>
          <p:nvPr/>
        </p:nvSpPr>
        <p:spPr>
          <a:xfrm>
            <a:off x="7696273" y="5886450"/>
            <a:ext cx="742877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310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gitHub</a:t>
            </a:r>
            <a:r>
              <a:rPr lang="en-US" sz="3600" dirty="0"/>
              <a:t>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6273B0-61BF-42A1-855C-18F1F573F486}"/>
              </a:ext>
            </a:extLst>
          </p:cNvPr>
          <p:cNvSpPr/>
          <p:nvPr/>
        </p:nvSpPr>
        <p:spPr>
          <a:xfrm>
            <a:off x="2073228" y="1406178"/>
            <a:ext cx="724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https://github.com/thidatek/attendant-log-mobile.git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D081F4-AD2D-40C2-9D48-78C5092C7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2" b="4295"/>
          <a:stretch/>
        </p:blipFill>
        <p:spPr>
          <a:xfrm>
            <a:off x="2239372" y="1944130"/>
            <a:ext cx="6781436" cy="4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9"/>
            <a:ext cx="10058400" cy="1166949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gitHub</a:t>
            </a:r>
            <a:r>
              <a:rPr lang="en-US" sz="3600" dirty="0"/>
              <a:t>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68759D-DB74-4FA5-817D-F83CA7603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91"/>
          <a:stretch/>
        </p:blipFill>
        <p:spPr>
          <a:xfrm>
            <a:off x="2097280" y="1953306"/>
            <a:ext cx="7997440" cy="44213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0AB239-00FD-41D6-9807-18CD606293CE}"/>
              </a:ext>
            </a:extLst>
          </p:cNvPr>
          <p:cNvSpPr/>
          <p:nvPr/>
        </p:nvSpPr>
        <p:spPr>
          <a:xfrm>
            <a:off x="2032666" y="1373675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https://github.com/thidatek/attendant-log.git</a:t>
            </a:r>
          </a:p>
        </p:txBody>
      </p:sp>
    </p:spTree>
    <p:extLst>
      <p:ext uri="{BB962C8B-B14F-4D97-AF65-F5344CB8AC3E}">
        <p14:creationId xmlns:p14="http://schemas.microsoft.com/office/powerpoint/2010/main" val="196331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615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Garamond</vt:lpstr>
      <vt:lpstr>Khmer OS Muol Light</vt:lpstr>
      <vt:lpstr>Khmer OS Siemreap</vt:lpstr>
      <vt:lpstr>Times New Roman</vt:lpstr>
      <vt:lpstr>Organic</vt:lpstr>
      <vt:lpstr>PowerPoint Presentation</vt:lpstr>
      <vt:lpstr>QR code attendance</vt:lpstr>
      <vt:lpstr>Attendance mobile application</vt:lpstr>
      <vt:lpstr>Introduction</vt:lpstr>
      <vt:lpstr>Scope</vt:lpstr>
      <vt:lpstr>Team member and responsibility</vt:lpstr>
      <vt:lpstr>Structure Project</vt:lpstr>
      <vt:lpstr>gitHub project</vt:lpstr>
      <vt:lpstr>gitHub project</vt:lpstr>
      <vt:lpstr>prototype</vt:lpstr>
      <vt:lpstr>prototype</vt:lpstr>
      <vt:lpstr>Progress</vt:lpstr>
      <vt:lpstr>Progress</vt:lpstr>
      <vt:lpstr>Database</vt:lpstr>
      <vt:lpstr>Backoffice screen</vt:lpstr>
      <vt:lpstr>Backoffice screen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2021-08-27T23:02:28Z</dcterms:created>
  <dcterms:modified xsi:type="dcterms:W3CDTF">2024-05-11T05:03:46Z</dcterms:modified>
</cp:coreProperties>
</file>