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5"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l-PL"/>
              <a:t>Kliknij, aby edytować styl</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879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69739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21073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3315015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20EBB0C4-6273-4C6E-B9BD-2EDC30F1CD52}" type="datetimeFigureOut">
              <a:rPr lang="en-US" dirty="0"/>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202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5860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1097280" y="2582334"/>
            <a:ext cx="4937760" cy="337820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217920" y="2582334"/>
            <a:ext cx="4937760" cy="337820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60237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30924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2/15/2018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6023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l-PL"/>
              <a:t>Kliknij, aby edytować styl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2/15/2018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40396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l-PL"/>
              <a:t>Kliknij, aby edytować styl</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C9CAD897-D46E-4AD2-BD9B-49DD3E640873}" type="datetimeFigureOut">
              <a:rPr lang="en-US" dirty="0"/>
              <a:t>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11839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l-PL"/>
              <a:t>Kliknij, aby edytować styl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2/15/2018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2331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543441-413E-42A0-A7BD-97C060D5205F}"/>
              </a:ext>
            </a:extLst>
          </p:cNvPr>
          <p:cNvSpPr>
            <a:spLocks noGrp="1"/>
          </p:cNvSpPr>
          <p:nvPr>
            <p:ph type="ctrTitle"/>
          </p:nvPr>
        </p:nvSpPr>
        <p:spPr>
          <a:xfrm>
            <a:off x="1097280" y="524174"/>
            <a:ext cx="10058400" cy="3566160"/>
          </a:xfrm>
        </p:spPr>
        <p:txBody>
          <a:bodyPr/>
          <a:lstStyle/>
          <a:p>
            <a:pPr algn="ctr"/>
            <a:r>
              <a:rPr lang="pl-PL" dirty="0"/>
              <a:t>System obsługi hotelu</a:t>
            </a:r>
          </a:p>
        </p:txBody>
      </p:sp>
      <p:sp>
        <p:nvSpPr>
          <p:cNvPr id="3" name="Podtytuł 2">
            <a:extLst>
              <a:ext uri="{FF2B5EF4-FFF2-40B4-BE49-F238E27FC236}">
                <a16:creationId xmlns:a16="http://schemas.microsoft.com/office/drawing/2014/main" id="{C0C44116-0E84-44B1-AD58-4BB7CF53C72A}"/>
              </a:ext>
            </a:extLst>
          </p:cNvPr>
          <p:cNvSpPr>
            <a:spLocks noGrp="1"/>
          </p:cNvSpPr>
          <p:nvPr>
            <p:ph type="subTitle" idx="1"/>
          </p:nvPr>
        </p:nvSpPr>
        <p:spPr>
          <a:xfrm>
            <a:off x="1097280" y="4813966"/>
            <a:ext cx="10058400" cy="1143000"/>
          </a:xfrm>
        </p:spPr>
        <p:txBody>
          <a:bodyPr>
            <a:normAutofit fontScale="85000" lnSpcReduction="20000"/>
          </a:bodyPr>
          <a:lstStyle/>
          <a:p>
            <a:pPr algn="r"/>
            <a:r>
              <a:rPr lang="pl-PL" dirty="0"/>
              <a:t>Autorzy: </a:t>
            </a:r>
          </a:p>
          <a:p>
            <a:pPr algn="r"/>
            <a:r>
              <a:rPr lang="pl-PL" dirty="0"/>
              <a:t>A</a:t>
            </a:r>
          </a:p>
          <a:p>
            <a:pPr algn="r"/>
            <a:r>
              <a:rPr lang="pl-PL"/>
              <a:t>B</a:t>
            </a:r>
            <a:endParaRPr lang="pl-PL" dirty="0"/>
          </a:p>
        </p:txBody>
      </p:sp>
    </p:spTree>
    <p:extLst>
      <p:ext uri="{BB962C8B-B14F-4D97-AF65-F5344CB8AC3E}">
        <p14:creationId xmlns:p14="http://schemas.microsoft.com/office/powerpoint/2010/main" val="1630621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26D2C5-4FA0-4099-97D3-DBA1D030D2C6}"/>
              </a:ext>
            </a:extLst>
          </p:cNvPr>
          <p:cNvSpPr>
            <a:spLocks noGrp="1"/>
          </p:cNvSpPr>
          <p:nvPr>
            <p:ph type="title"/>
          </p:nvPr>
        </p:nvSpPr>
        <p:spPr>
          <a:xfrm>
            <a:off x="945397" y="286603"/>
            <a:ext cx="10352867" cy="1450757"/>
          </a:xfrm>
        </p:spPr>
        <p:txBody>
          <a:bodyPr/>
          <a:lstStyle/>
          <a:p>
            <a:r>
              <a:rPr lang="pl-PL" dirty="0"/>
              <a:t>Wyświetlanie klientów po dodaniu klienta</a:t>
            </a:r>
          </a:p>
        </p:txBody>
      </p:sp>
      <p:pic>
        <p:nvPicPr>
          <p:cNvPr id="4" name="Symbol zastępczy zawartości 3" descr="C:\Users\Karolina\AppData\Local\Microsoft\Windows\INetCache\Content.Word\26803563_1556712641085106_211859847_n.png">
            <a:extLst>
              <a:ext uri="{FF2B5EF4-FFF2-40B4-BE49-F238E27FC236}">
                <a16:creationId xmlns:a16="http://schemas.microsoft.com/office/drawing/2014/main" id="{CB5451F0-1F8B-46CD-9FF5-8BF6E20968A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5088" y="2293749"/>
            <a:ext cx="7202783" cy="3292906"/>
          </a:xfrm>
          <a:prstGeom prst="rect">
            <a:avLst/>
          </a:prstGeom>
          <a:noFill/>
          <a:ln>
            <a:noFill/>
          </a:ln>
        </p:spPr>
      </p:pic>
    </p:spTree>
    <p:extLst>
      <p:ext uri="{BB962C8B-B14F-4D97-AF65-F5344CB8AC3E}">
        <p14:creationId xmlns:p14="http://schemas.microsoft.com/office/powerpoint/2010/main" val="2718524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395B71-236F-47CC-A3C4-9CFEB4BF4286}"/>
              </a:ext>
            </a:extLst>
          </p:cNvPr>
          <p:cNvSpPr>
            <a:spLocks noGrp="1"/>
          </p:cNvSpPr>
          <p:nvPr>
            <p:ph type="title"/>
          </p:nvPr>
        </p:nvSpPr>
        <p:spPr/>
        <p:txBody>
          <a:bodyPr/>
          <a:lstStyle/>
          <a:p>
            <a:r>
              <a:rPr lang="pl-PL" dirty="0"/>
              <a:t>Edytowanie klienta</a:t>
            </a:r>
          </a:p>
        </p:txBody>
      </p:sp>
      <p:pic>
        <p:nvPicPr>
          <p:cNvPr id="4" name="Symbol zastępczy zawartości 3" descr="C:\Users\Karolina\AppData\Local\Microsoft\Windows\INetCache\Content.Word\Zrzut ekranu (6).png">
            <a:extLst>
              <a:ext uri="{FF2B5EF4-FFF2-40B4-BE49-F238E27FC236}">
                <a16:creationId xmlns:a16="http://schemas.microsoft.com/office/drawing/2014/main" id="{D53EBF0D-0115-42B6-AB37-8B1DE8E586F8}"/>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523" t="1828"/>
          <a:stretch/>
        </p:blipFill>
        <p:spPr bwMode="auto">
          <a:xfrm>
            <a:off x="2615841" y="2123268"/>
            <a:ext cx="7021278" cy="33163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66514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E505C9B-2CA4-48CF-BA64-8188D4951FA6}"/>
              </a:ext>
            </a:extLst>
          </p:cNvPr>
          <p:cNvSpPr>
            <a:spLocks noGrp="1"/>
          </p:cNvSpPr>
          <p:nvPr>
            <p:ph type="title"/>
          </p:nvPr>
        </p:nvSpPr>
        <p:spPr/>
        <p:txBody>
          <a:bodyPr/>
          <a:lstStyle/>
          <a:p>
            <a:r>
              <a:rPr lang="pl-PL" dirty="0"/>
              <a:t>Wyświetlanie klientów po edycji</a:t>
            </a:r>
          </a:p>
        </p:txBody>
      </p:sp>
      <p:pic>
        <p:nvPicPr>
          <p:cNvPr id="4" name="Symbol zastępczy zawartości 3" descr="C:\Users\Karolina\AppData\Local\Microsoft\Windows\INetCache\Content.Word\26940314_1556726747750362_712946513_n.png">
            <a:extLst>
              <a:ext uri="{FF2B5EF4-FFF2-40B4-BE49-F238E27FC236}">
                <a16:creationId xmlns:a16="http://schemas.microsoft.com/office/drawing/2014/main" id="{87A12CAD-5DEA-4CCF-92D0-864D3FA05B6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1232" y="2247255"/>
            <a:ext cx="7170495" cy="3213074"/>
          </a:xfrm>
          <a:prstGeom prst="rect">
            <a:avLst/>
          </a:prstGeom>
          <a:noFill/>
          <a:ln>
            <a:noFill/>
          </a:ln>
        </p:spPr>
      </p:pic>
    </p:spTree>
    <p:extLst>
      <p:ext uri="{BB962C8B-B14F-4D97-AF65-F5344CB8AC3E}">
        <p14:creationId xmlns:p14="http://schemas.microsoft.com/office/powerpoint/2010/main" val="3186513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03611FE-438B-4502-BC13-23AAF60A7650}"/>
              </a:ext>
            </a:extLst>
          </p:cNvPr>
          <p:cNvSpPr>
            <a:spLocks noGrp="1"/>
          </p:cNvSpPr>
          <p:nvPr>
            <p:ph type="title"/>
          </p:nvPr>
        </p:nvSpPr>
        <p:spPr/>
        <p:txBody>
          <a:bodyPr/>
          <a:lstStyle/>
          <a:p>
            <a:r>
              <a:rPr lang="pl-PL" dirty="0"/>
              <a:t>Wnioski</a:t>
            </a:r>
          </a:p>
        </p:txBody>
      </p:sp>
      <p:sp>
        <p:nvSpPr>
          <p:cNvPr id="3" name="Symbol zastępczy zawartości 2">
            <a:extLst>
              <a:ext uri="{FF2B5EF4-FFF2-40B4-BE49-F238E27FC236}">
                <a16:creationId xmlns:a16="http://schemas.microsoft.com/office/drawing/2014/main" id="{4146ECB7-3198-46B4-BF5D-6C564158771E}"/>
              </a:ext>
            </a:extLst>
          </p:cNvPr>
          <p:cNvSpPr>
            <a:spLocks noGrp="1"/>
          </p:cNvSpPr>
          <p:nvPr>
            <p:ph idx="1"/>
          </p:nvPr>
        </p:nvSpPr>
        <p:spPr>
          <a:xfrm>
            <a:off x="1097280" y="2216437"/>
            <a:ext cx="10058400" cy="4023360"/>
          </a:xfrm>
        </p:spPr>
        <p:txBody>
          <a:bodyPr/>
          <a:lstStyle/>
          <a:p>
            <a:pPr marL="0" indent="0" algn="ctr">
              <a:buNone/>
            </a:pPr>
            <a:r>
              <a:rPr lang="pl-PL" sz="2400" dirty="0"/>
              <a:t>Na podstawie diagramów konceptualnego, fizycznego oraz diagramu klas stworzyliśmy zarys bazy danych. Dzięki temu nasza praca nad projektem była bardziej zorganizowana i  wiedzieliśmy, co w danej chwili wymaga większego dopracowania. Wcześniejsze projekty interfejsu graficznego i struktury menu pozwoliły w prosty sposób stworzyć docelowe GUI aplikacji. Wykonywanie projektu nauczyło nas systematyczności, którą chcielibyśmy w  przyszłości wykorzystać przy tworzeniu innych projektów. Niestety, nie udało nam się zaimplementować wszystkich funkcjonalności systemu, co było spowodowane brakiem czasu - cel projektu został częściowo osiągnięty.</a:t>
            </a:r>
            <a:endParaRPr lang="pl-PL" sz="2400" b="1" dirty="0"/>
          </a:p>
          <a:p>
            <a:pPr marL="0" indent="0">
              <a:buNone/>
            </a:pPr>
            <a:endParaRPr lang="pl-PL" dirty="0"/>
          </a:p>
        </p:txBody>
      </p:sp>
    </p:spTree>
    <p:extLst>
      <p:ext uri="{BB962C8B-B14F-4D97-AF65-F5344CB8AC3E}">
        <p14:creationId xmlns:p14="http://schemas.microsoft.com/office/powerpoint/2010/main" val="657653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C78D9966-7C77-4ED0-9FB2-222A351BF2FB}"/>
              </a:ext>
            </a:extLst>
          </p:cNvPr>
          <p:cNvSpPr>
            <a:spLocks noGrp="1"/>
          </p:cNvSpPr>
          <p:nvPr>
            <p:ph type="ctrTitle"/>
          </p:nvPr>
        </p:nvSpPr>
        <p:spPr/>
        <p:txBody>
          <a:bodyPr/>
          <a:lstStyle/>
          <a:p>
            <a:r>
              <a:rPr lang="pl-PL" dirty="0"/>
              <a:t>Dziękujemy za uwagę </a:t>
            </a:r>
            <a:r>
              <a:rPr lang="pl-PL" dirty="0">
                <a:sym typeface="Wingdings" panose="05000000000000000000" pitchFamily="2" charset="2"/>
              </a:rPr>
              <a:t></a:t>
            </a:r>
            <a:endParaRPr lang="pl-PL" dirty="0"/>
          </a:p>
        </p:txBody>
      </p:sp>
      <p:sp>
        <p:nvSpPr>
          <p:cNvPr id="5" name="Podtytuł 4">
            <a:extLst>
              <a:ext uri="{FF2B5EF4-FFF2-40B4-BE49-F238E27FC236}">
                <a16:creationId xmlns:a16="http://schemas.microsoft.com/office/drawing/2014/main" id="{DDFBD998-30E6-43E9-9EF2-5DC2FCCB6067}"/>
              </a:ext>
            </a:extLst>
          </p:cNvPr>
          <p:cNvSpPr>
            <a:spLocks noGrp="1"/>
          </p:cNvSpPr>
          <p:nvPr>
            <p:ph type="subTitle" idx="1"/>
          </p:nvPr>
        </p:nvSpPr>
        <p:spPr/>
        <p:txBody>
          <a:bodyPr/>
          <a:lstStyle/>
          <a:p>
            <a:endParaRPr lang="pl-PL"/>
          </a:p>
        </p:txBody>
      </p:sp>
    </p:spTree>
    <p:extLst>
      <p:ext uri="{BB962C8B-B14F-4D97-AF65-F5344CB8AC3E}">
        <p14:creationId xmlns:p14="http://schemas.microsoft.com/office/powerpoint/2010/main" val="709614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8CC2AC-11A2-4A10-B933-0E040C7438DF}"/>
              </a:ext>
            </a:extLst>
          </p:cNvPr>
          <p:cNvSpPr>
            <a:spLocks noGrp="1"/>
          </p:cNvSpPr>
          <p:nvPr>
            <p:ph type="title"/>
          </p:nvPr>
        </p:nvSpPr>
        <p:spPr/>
        <p:txBody>
          <a:bodyPr/>
          <a:lstStyle/>
          <a:p>
            <a:r>
              <a:rPr lang="pl-PL" dirty="0"/>
              <a:t>Cel i zakres projektu</a:t>
            </a:r>
          </a:p>
        </p:txBody>
      </p:sp>
      <p:sp>
        <p:nvSpPr>
          <p:cNvPr id="3" name="Symbol zastępczy zawartości 2">
            <a:extLst>
              <a:ext uri="{FF2B5EF4-FFF2-40B4-BE49-F238E27FC236}">
                <a16:creationId xmlns:a16="http://schemas.microsoft.com/office/drawing/2014/main" id="{07B745E0-F406-4753-9AD6-BE9C1E62D6D3}"/>
              </a:ext>
            </a:extLst>
          </p:cNvPr>
          <p:cNvSpPr>
            <a:spLocks noGrp="1"/>
          </p:cNvSpPr>
          <p:nvPr>
            <p:ph idx="1"/>
          </p:nvPr>
        </p:nvSpPr>
        <p:spPr>
          <a:xfrm>
            <a:off x="1097280" y="2273642"/>
            <a:ext cx="10058400" cy="3595451"/>
          </a:xfrm>
        </p:spPr>
        <p:txBody>
          <a:bodyPr/>
          <a:lstStyle/>
          <a:p>
            <a:pPr marL="0" indent="0" algn="ctr">
              <a:buNone/>
            </a:pPr>
            <a:r>
              <a:rPr lang="pl-PL" sz="2400" dirty="0"/>
              <a:t>Celem projektu jest stworzenie aplikacji desktopowej, która ma służyć do obsługi  systemu hotelowego. Ma ona usprawnić obsługę nad klientami oraz sprawować kontrolę nad zarządzaniem dostępnymi zasobami, takimi jak pokoje lub pracownicy.</a:t>
            </a:r>
          </a:p>
          <a:p>
            <a:pPr marL="0" indent="0">
              <a:buNone/>
            </a:pPr>
            <a:endParaRPr lang="pl-PL" dirty="0"/>
          </a:p>
          <a:p>
            <a:pPr algn="ctr"/>
            <a:r>
              <a:rPr lang="pl-PL" sz="2400" dirty="0"/>
              <a:t>Zakres projektu obejmuje stworzenie bazy danych oraz aplikacji desktopowej, za pomocą której będzie możliwe zdalne zarządzanie apartamentami oraz pracownikami. </a:t>
            </a:r>
            <a:endParaRPr lang="pl-PL" sz="2400" b="1" dirty="0"/>
          </a:p>
          <a:p>
            <a:endParaRPr lang="pl-PL" dirty="0"/>
          </a:p>
        </p:txBody>
      </p:sp>
    </p:spTree>
    <p:extLst>
      <p:ext uri="{BB962C8B-B14F-4D97-AF65-F5344CB8AC3E}">
        <p14:creationId xmlns:p14="http://schemas.microsoft.com/office/powerpoint/2010/main" val="693815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0E2058-D8CB-4676-ACDE-2AEB1BE50B89}"/>
              </a:ext>
            </a:extLst>
          </p:cNvPr>
          <p:cNvSpPr>
            <a:spLocks noGrp="1"/>
          </p:cNvSpPr>
          <p:nvPr>
            <p:ph type="title"/>
          </p:nvPr>
        </p:nvSpPr>
        <p:spPr/>
        <p:txBody>
          <a:bodyPr/>
          <a:lstStyle/>
          <a:p>
            <a:r>
              <a:rPr lang="pl-PL" dirty="0"/>
              <a:t>Model fizyczny</a:t>
            </a:r>
          </a:p>
        </p:txBody>
      </p:sp>
      <p:pic>
        <p:nvPicPr>
          <p:cNvPr id="4" name="Symbol zastępczy zawartości 3" descr="C:\Users\Karolina\AppData\Local\Microsoft\Windows\INetCache\Content.Word\Zrzut ekranu (2).png">
            <a:extLst>
              <a:ext uri="{FF2B5EF4-FFF2-40B4-BE49-F238E27FC236}">
                <a16:creationId xmlns:a16="http://schemas.microsoft.com/office/drawing/2014/main" id="{F3AC0A83-5A49-463B-B470-13BBB99485B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6130" y="1846263"/>
            <a:ext cx="6796215" cy="4022725"/>
          </a:xfrm>
          <a:prstGeom prst="rect">
            <a:avLst/>
          </a:prstGeom>
          <a:noFill/>
          <a:ln>
            <a:noFill/>
          </a:ln>
        </p:spPr>
      </p:pic>
    </p:spTree>
    <p:extLst>
      <p:ext uri="{BB962C8B-B14F-4D97-AF65-F5344CB8AC3E}">
        <p14:creationId xmlns:p14="http://schemas.microsoft.com/office/powerpoint/2010/main" val="2108383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5D2813C-4106-48E4-82E6-F71688482191}"/>
              </a:ext>
            </a:extLst>
          </p:cNvPr>
          <p:cNvSpPr>
            <a:spLocks noGrp="1"/>
          </p:cNvSpPr>
          <p:nvPr>
            <p:ph type="title"/>
          </p:nvPr>
        </p:nvSpPr>
        <p:spPr/>
        <p:txBody>
          <a:bodyPr/>
          <a:lstStyle/>
          <a:p>
            <a:r>
              <a:rPr lang="pl-PL" dirty="0"/>
              <a:t>Diagram przypadków użycia</a:t>
            </a:r>
          </a:p>
        </p:txBody>
      </p:sp>
      <p:pic>
        <p:nvPicPr>
          <p:cNvPr id="4" name="Symbol zastępczy zawartości 3" descr="C:\Users\Karolina\AppData\Local\Microsoft\Windows\INetCache\Content.Word\DiagramUseCase.jpg">
            <a:extLst>
              <a:ext uri="{FF2B5EF4-FFF2-40B4-BE49-F238E27FC236}">
                <a16:creationId xmlns:a16="http://schemas.microsoft.com/office/drawing/2014/main" id="{FD4A6F77-8B6B-43F0-8280-D85D82BDFCD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1846263"/>
            <a:ext cx="10058400" cy="4022725"/>
          </a:xfrm>
          <a:prstGeom prst="rect">
            <a:avLst/>
          </a:prstGeom>
          <a:noFill/>
          <a:ln>
            <a:noFill/>
          </a:ln>
        </p:spPr>
      </p:pic>
    </p:spTree>
    <p:extLst>
      <p:ext uri="{BB962C8B-B14F-4D97-AF65-F5344CB8AC3E}">
        <p14:creationId xmlns:p14="http://schemas.microsoft.com/office/powerpoint/2010/main" val="1121780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6B1177E-F8A2-47AA-8601-D86122987068}"/>
              </a:ext>
            </a:extLst>
          </p:cNvPr>
          <p:cNvSpPr>
            <a:spLocks noGrp="1"/>
          </p:cNvSpPr>
          <p:nvPr>
            <p:ph type="title"/>
          </p:nvPr>
        </p:nvSpPr>
        <p:spPr/>
        <p:txBody>
          <a:bodyPr/>
          <a:lstStyle/>
          <a:p>
            <a:r>
              <a:rPr lang="pl-PL" dirty="0"/>
              <a:t>Okno logowania</a:t>
            </a:r>
          </a:p>
        </p:txBody>
      </p:sp>
      <p:pic>
        <p:nvPicPr>
          <p:cNvPr id="4" name="Symbol zastępczy zawartości 3" descr="C:\Users\Karolina\AppData\Local\Microsoft\Windows\INetCache\Content.Word\Zrzut ekranu (4).png">
            <a:extLst>
              <a:ext uri="{FF2B5EF4-FFF2-40B4-BE49-F238E27FC236}">
                <a16:creationId xmlns:a16="http://schemas.microsoft.com/office/drawing/2014/main" id="{20F206DD-3DFC-4A40-B2CA-45E2D9615742}"/>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040" t="3959" r="15" b="542"/>
          <a:stretch/>
        </p:blipFill>
        <p:spPr bwMode="auto">
          <a:xfrm>
            <a:off x="2666588" y="2150075"/>
            <a:ext cx="6919783" cy="338575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73964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6E3049A-887D-4FA7-94B0-35FB165EBF9D}"/>
              </a:ext>
            </a:extLst>
          </p:cNvPr>
          <p:cNvSpPr>
            <a:spLocks noGrp="1"/>
          </p:cNvSpPr>
          <p:nvPr>
            <p:ph type="title"/>
          </p:nvPr>
        </p:nvSpPr>
        <p:spPr/>
        <p:txBody>
          <a:bodyPr/>
          <a:lstStyle/>
          <a:p>
            <a:r>
              <a:rPr lang="pl-PL" dirty="0"/>
              <a:t>Menu administratora</a:t>
            </a:r>
          </a:p>
        </p:txBody>
      </p:sp>
      <p:pic>
        <p:nvPicPr>
          <p:cNvPr id="4" name="Symbol zastępczy zawartości 3" descr="C:\Users\Karolina\AppData\Local\Microsoft\Windows\INetCache\Content.Word\Zrzut ekranu (7).png">
            <a:extLst>
              <a:ext uri="{FF2B5EF4-FFF2-40B4-BE49-F238E27FC236}">
                <a16:creationId xmlns:a16="http://schemas.microsoft.com/office/drawing/2014/main" id="{218E22E2-93D4-4922-8811-7FFF8FF94762}"/>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418"/>
          <a:stretch/>
        </p:blipFill>
        <p:spPr bwMode="auto">
          <a:xfrm>
            <a:off x="2621392" y="2278251"/>
            <a:ext cx="7010176" cy="311197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87740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16E866-2282-473B-B873-293004ED872B}"/>
              </a:ext>
            </a:extLst>
          </p:cNvPr>
          <p:cNvSpPr>
            <a:spLocks noGrp="1"/>
          </p:cNvSpPr>
          <p:nvPr>
            <p:ph type="title"/>
          </p:nvPr>
        </p:nvSpPr>
        <p:spPr/>
        <p:txBody>
          <a:bodyPr/>
          <a:lstStyle/>
          <a:p>
            <a:r>
              <a:rPr lang="pl-PL" dirty="0"/>
              <a:t>Menu hotelarza</a:t>
            </a:r>
          </a:p>
        </p:txBody>
      </p:sp>
      <p:pic>
        <p:nvPicPr>
          <p:cNvPr id="4" name="Symbol zastępczy zawartości 3" descr="C:\Users\Karolina\AppData\Local\Microsoft\Windows\INetCache\Content.Word\Zrzut ekranu (5).png">
            <a:extLst>
              <a:ext uri="{FF2B5EF4-FFF2-40B4-BE49-F238E27FC236}">
                <a16:creationId xmlns:a16="http://schemas.microsoft.com/office/drawing/2014/main" id="{1B985554-80F5-4A19-9E01-E594129151D6}"/>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00" t="2540" r="1577" b="1344"/>
          <a:stretch/>
        </p:blipFill>
        <p:spPr bwMode="auto">
          <a:xfrm>
            <a:off x="2540844" y="2187146"/>
            <a:ext cx="7171272" cy="331217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59637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A43C075-0992-4A41-8E5D-C5369ED5A104}"/>
              </a:ext>
            </a:extLst>
          </p:cNvPr>
          <p:cNvSpPr>
            <a:spLocks noGrp="1"/>
          </p:cNvSpPr>
          <p:nvPr>
            <p:ph type="title"/>
          </p:nvPr>
        </p:nvSpPr>
        <p:spPr>
          <a:xfrm>
            <a:off x="1097280" y="286603"/>
            <a:ext cx="10058400" cy="1450757"/>
          </a:xfrm>
        </p:spPr>
        <p:txBody>
          <a:bodyPr/>
          <a:lstStyle/>
          <a:p>
            <a:r>
              <a:rPr lang="pl-PL"/>
              <a:t>Przeglądanie klientów</a:t>
            </a:r>
            <a:endParaRPr lang="pl-PL" dirty="0"/>
          </a:p>
        </p:txBody>
      </p:sp>
      <p:pic>
        <p:nvPicPr>
          <p:cNvPr id="8" name="Symbol zastępczy zawartości 7">
            <a:extLst>
              <a:ext uri="{FF2B5EF4-FFF2-40B4-BE49-F238E27FC236}">
                <a16:creationId xmlns:a16="http://schemas.microsoft.com/office/drawing/2014/main" id="{5A83F58D-0E45-41D9-AA11-3344146387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2830" y="2156803"/>
            <a:ext cx="7047299" cy="3315180"/>
          </a:xfrm>
        </p:spPr>
      </p:pic>
    </p:spTree>
    <p:extLst>
      <p:ext uri="{BB962C8B-B14F-4D97-AF65-F5344CB8AC3E}">
        <p14:creationId xmlns:p14="http://schemas.microsoft.com/office/powerpoint/2010/main" val="539119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DB5708-4245-4C4A-8DD4-572B94FBAC5C}"/>
              </a:ext>
            </a:extLst>
          </p:cNvPr>
          <p:cNvSpPr>
            <a:spLocks noGrp="1"/>
          </p:cNvSpPr>
          <p:nvPr>
            <p:ph type="title"/>
          </p:nvPr>
        </p:nvSpPr>
        <p:spPr/>
        <p:txBody>
          <a:bodyPr/>
          <a:lstStyle/>
          <a:p>
            <a:r>
              <a:rPr lang="pl-PL" dirty="0"/>
              <a:t>Dodawanie klienta</a:t>
            </a:r>
          </a:p>
        </p:txBody>
      </p:sp>
      <p:pic>
        <p:nvPicPr>
          <p:cNvPr id="4" name="Symbol zastępczy zawartości 3" descr="C:\Users\Karolina\AppData\Local\Microsoft\Windows\INetCache\Content.Word\Zrzut ekranu (12).png">
            <a:extLst>
              <a:ext uri="{FF2B5EF4-FFF2-40B4-BE49-F238E27FC236}">
                <a16:creationId xmlns:a16="http://schemas.microsoft.com/office/drawing/2014/main" id="{1740E525-356D-488B-AEDC-EA5202C514BC}"/>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918"/>
          <a:stretch/>
        </p:blipFill>
        <p:spPr bwMode="auto">
          <a:xfrm>
            <a:off x="2551003" y="2154265"/>
            <a:ext cx="7150954" cy="337182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35057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etrospekcja">
  <a:themeElements>
    <a:clrScheme name="Retrospekc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kcj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cj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59</TotalTime>
  <Words>122</Words>
  <Application>Microsoft Office PowerPoint</Application>
  <PresentationFormat>Panoramiczny</PresentationFormat>
  <Paragraphs>21</Paragraphs>
  <Slides>14</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14</vt:i4>
      </vt:variant>
    </vt:vector>
  </HeadingPairs>
  <TitlesOfParts>
    <vt:vector size="18" baseType="lpstr">
      <vt:lpstr>Calibri</vt:lpstr>
      <vt:lpstr>Calibri Light</vt:lpstr>
      <vt:lpstr>Wingdings</vt:lpstr>
      <vt:lpstr>Retrospekcja</vt:lpstr>
      <vt:lpstr>System obsługi hotelu</vt:lpstr>
      <vt:lpstr>Cel i zakres projektu</vt:lpstr>
      <vt:lpstr>Model fizyczny</vt:lpstr>
      <vt:lpstr>Diagram przypadków użycia</vt:lpstr>
      <vt:lpstr>Okno logowania</vt:lpstr>
      <vt:lpstr>Menu administratora</vt:lpstr>
      <vt:lpstr>Menu hotelarza</vt:lpstr>
      <vt:lpstr>Przeglądanie klientów</vt:lpstr>
      <vt:lpstr>Dodawanie klienta</vt:lpstr>
      <vt:lpstr>Wyświetlanie klientów po dodaniu klienta</vt:lpstr>
      <vt:lpstr>Edytowanie klienta</vt:lpstr>
      <vt:lpstr>Wyświetlanie klientów po edycji</vt:lpstr>
      <vt:lpstr>Wnioski</vt:lpstr>
      <vt:lpstr>Dziękujemy za uwagę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obsługi hotelu</dc:title>
  <dc:creator>Karolina Filipiak</dc:creator>
  <cp:lastModifiedBy>RAB</cp:lastModifiedBy>
  <cp:revision>5</cp:revision>
  <dcterms:created xsi:type="dcterms:W3CDTF">2018-01-14T20:01:42Z</dcterms:created>
  <dcterms:modified xsi:type="dcterms:W3CDTF">2018-02-15T15:02:26Z</dcterms:modified>
</cp:coreProperties>
</file>