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2" r:id="rId9"/>
    <p:sldId id="258" r:id="rId10"/>
    <p:sldId id="259" r:id="rId11"/>
    <p:sldId id="261" r:id="rId12"/>
    <p:sldId id="260" r:id="rId13"/>
    <p:sldId id="265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eenasing@yahoo.co.uk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65"/>
  </p:normalViewPr>
  <p:slideViewPr>
    <p:cSldViewPr snapToGrid="0" snapToObjects="1">
      <p:cViewPr>
        <p:scale>
          <a:sx n="109" d="100"/>
          <a:sy n="109" d="100"/>
        </p:scale>
        <p:origin x="14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1T16:05:32.940" idx="1">
    <p:pos x="3621" y="2899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C08A3-98FF-AD4A-A9B2-464069D810A8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86FA-D612-2743-8013-80F635F4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RESUME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86FA-D612-2743-8013-80F635F470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4127-FD86-BB47-A1B3-7891149D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4B23B-AE45-8541-A80C-87A2304C8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1BE6-4429-E449-AFB2-516A5A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1AC3-2C5C-504B-893A-515FF70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7955-92BF-DD49-8E5A-713D11A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52A1-7FFC-ED48-BD21-69E7FEC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78DB7-4840-014B-85B9-555B6A4B6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CC14-5217-7E45-B3CB-3AEABE8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1892-E1A4-8943-9DB6-73741668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F752-64F9-C742-830A-CBD7168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5FEF-8A79-C44E-8203-3A6E814CE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090E-4435-834D-89EA-84A9C48D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2E75-F3FC-C24D-A9BC-A6A61D1A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64F3-D0C6-4F4E-89FA-F3C02B5F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C822-343B-6A46-B7C5-4C3969D7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C5CC-D8C7-714E-B7DA-515661B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5B68-0F30-B946-B581-332ACB94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A94E-E802-3742-A854-F795BD72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123A-9814-9043-AAD4-B5F4E3FB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FF87-8C10-9342-A477-614C95BE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CF06-9D69-964D-940E-2FFC2D90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A92F9-1C32-B544-AB2A-7918D1B4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D951-F42B-234A-AAE3-FFD0992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197B-B638-BC46-B2FB-8EE4AC3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80D1-9D0C-BC48-87C4-ECC38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6BD8-F6C4-8C40-8DEC-60AE946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30C0-73C6-104F-B884-BA83CD2E7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305D9-D7B0-AA4C-8D8A-A8C93EEB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3DA2-EAB0-7E42-BFAA-448EFF17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8051-CB0D-D947-B946-E45C918C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0353-FE35-3945-9011-1C64BCE8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3A41-6B13-C540-BF99-12E97862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4E7F-1A3A-FB4F-8767-EFB7F7D5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B912-CDA3-574F-832B-EC45CE75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3E79F-0DF6-1A4B-BAD8-79FEB026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0E420-EFD9-5844-B8DA-668E26313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1189D-DA06-954F-8088-8D0863C6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BEE8F-B217-BA40-B6E2-9E15DA2A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D1CC8-5B3B-1845-80B4-E9A32C5B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0658-1DB9-9446-8DB4-4B407649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86062-F453-9E47-AA2C-321209A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1990-E327-0B4D-B591-BB4030D1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BF4DF-7E6F-8447-B72D-79865598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2C791-2BB5-B14C-879C-DE85BF09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2E64E-A855-9246-B7D7-75CA53F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E369-F255-6F41-BCDE-47917085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C662-2CD4-1347-AB39-DECE2353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C1D5-D4B5-2F48-9F74-017CF244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65558-E78A-6441-909D-D6D07AA8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CCFD-2A25-7246-8F73-38B833BE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64B8-AD04-8F4F-9D93-C727CF97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7368-A61A-EE41-8DFE-9947214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5A55-4115-7246-825F-3B1A8FC1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30009-86A1-5040-884F-B9DB89026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0D267-3C4B-7D4D-AE23-F618564A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DB12B-B7D2-6444-9A7F-7816A87D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B90-D557-B34A-A10C-02B9E00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E69F-16CF-824C-BE41-FB224117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C971E-D1D9-8D47-8A54-2FF5199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4EB9-9610-8E47-858C-9A8F6117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6AB5-FC56-984D-A1D7-BE62FDF8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CD85-7207-0B4E-8C79-10663E44D50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D78F-78BC-834B-AA8A-8A82B6FDF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48F5-FEFF-A848-B122-1A79D4564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DE57-8B48-A743-A598-B5C26ECE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CA3-4635-C94D-9F21-93C88281E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Rajesh Ranjith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51C8-6F34-404F-953A-F9F26960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Presentation T1A2</a:t>
            </a:r>
          </a:p>
        </p:txBody>
      </p:sp>
    </p:spTree>
    <p:extLst>
      <p:ext uri="{BB962C8B-B14F-4D97-AF65-F5344CB8AC3E}">
        <p14:creationId xmlns:p14="http://schemas.microsoft.com/office/powerpoint/2010/main" val="41298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679-8EDA-5749-9AAC-CA035C9A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2E611-4349-F149-8B8B-1DAB0680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63" y="1825625"/>
            <a:ext cx="6228474" cy="4351338"/>
          </a:xfrm>
        </p:spPr>
      </p:pic>
    </p:spTree>
    <p:extLst>
      <p:ext uri="{BB962C8B-B14F-4D97-AF65-F5344CB8AC3E}">
        <p14:creationId xmlns:p14="http://schemas.microsoft.com/office/powerpoint/2010/main" val="13239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57C-E4CB-9D48-AA7C-94A2A2D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F8F9D-FA93-2445-A508-586F3B03F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29" y="1825625"/>
            <a:ext cx="5878341" cy="4351338"/>
          </a:xfrm>
        </p:spPr>
      </p:pic>
    </p:spTree>
    <p:extLst>
      <p:ext uri="{BB962C8B-B14F-4D97-AF65-F5344CB8AC3E}">
        <p14:creationId xmlns:p14="http://schemas.microsoft.com/office/powerpoint/2010/main" val="229374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2E94-5EC3-FA46-9CC7-0236A2A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825C-8029-F240-BF60-AE83AE49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Colors  </a:t>
            </a:r>
          </a:p>
          <a:p>
            <a:pPr marL="0" indent="0">
              <a:buNone/>
            </a:pPr>
            <a:r>
              <a:rPr lang="en-US" dirty="0"/>
              <a:t>                         Black background.</a:t>
            </a:r>
          </a:p>
          <a:p>
            <a:pPr marL="0" indent="0">
              <a:buNone/>
            </a:pPr>
            <a:r>
              <a:rPr lang="en-US" dirty="0"/>
              <a:t>                         Grey and Green color text.</a:t>
            </a:r>
          </a:p>
          <a:p>
            <a:endParaRPr lang="en-US" dirty="0"/>
          </a:p>
          <a:p>
            <a:r>
              <a:rPr lang="en-US" dirty="0"/>
              <a:t>Medium Font Size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6E078-1AB7-1C49-8115-96ADAA20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71" y="4001294"/>
            <a:ext cx="3632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7A9-62DE-7A48-8DAE-5F66DA6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Elements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F8B2-5E27-CC43-8C45-C6B77413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7093857"/>
          </a:xfrm>
        </p:spPr>
        <p:txBody>
          <a:bodyPr/>
          <a:lstStyle/>
          <a:p>
            <a:r>
              <a:rPr lang="en-US" dirty="0"/>
              <a:t> Navigation – Easy and helpful for the user.</a:t>
            </a:r>
          </a:p>
          <a:p>
            <a:r>
              <a:rPr lang="en-US" dirty="0"/>
              <a:t>Visual Design – To depict my sense of professionalism and                trustworthiness.</a:t>
            </a:r>
          </a:p>
          <a:p>
            <a:r>
              <a:rPr lang="en-US" dirty="0"/>
              <a:t>Content – Informative, Easy to read , and Concise.</a:t>
            </a:r>
          </a:p>
          <a:p>
            <a:r>
              <a:rPr lang="en-US" dirty="0"/>
              <a:t>Web Friendly – Ensure my Web Project works on different browsers.</a:t>
            </a:r>
          </a:p>
          <a:p>
            <a:r>
              <a:rPr lang="en-US" dirty="0"/>
              <a:t>Interaction – Make the site engaging.</a:t>
            </a:r>
          </a:p>
          <a:p>
            <a:r>
              <a:rPr lang="en-US" dirty="0"/>
              <a:t>Information Accessibility - Keep information easy to access on site.</a:t>
            </a:r>
          </a:p>
          <a:p>
            <a:r>
              <a:rPr lang="en-US" dirty="0"/>
              <a:t>Intuitiveness – Landing page direct and relevant.</a:t>
            </a:r>
          </a:p>
          <a:p>
            <a:r>
              <a:rPr lang="en-US" dirty="0"/>
              <a:t>Branding –The site must be a reflection of me and my business. I will aim to make a visual connection between my logo , my other brand material and my business and me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3E7-97AE-654B-83E7-C0E1E20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aspects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65FC-3426-BB40-881D-77EEA439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Animations </a:t>
            </a:r>
          </a:p>
          <a:p>
            <a:r>
              <a:rPr lang="en-US" dirty="0">
                <a:solidFill>
                  <a:schemeClr val="accent6"/>
                </a:solidFill>
              </a:rPr>
              <a:t>Buttons</a:t>
            </a:r>
          </a:p>
          <a:p>
            <a:r>
              <a:rPr lang="en-US" dirty="0"/>
              <a:t>Video</a:t>
            </a:r>
          </a:p>
          <a:p>
            <a:r>
              <a:rPr lang="en-US" dirty="0">
                <a:solidFill>
                  <a:schemeClr val="accent6"/>
                </a:solidFill>
              </a:rPr>
              <a:t>Social Media Sharing Buttons</a:t>
            </a:r>
          </a:p>
          <a:p>
            <a:r>
              <a:rPr lang="en-US" dirty="0"/>
              <a:t>Quiz| Survey |Polls</a:t>
            </a:r>
          </a:p>
          <a:p>
            <a:r>
              <a:rPr lang="en-US" dirty="0"/>
              <a:t>Interactive Infographics </a:t>
            </a:r>
          </a:p>
        </p:txBody>
      </p:sp>
    </p:spTree>
    <p:extLst>
      <p:ext uri="{BB962C8B-B14F-4D97-AF65-F5344CB8AC3E}">
        <p14:creationId xmlns:p14="http://schemas.microsoft.com/office/powerpoint/2010/main" val="25893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2550-189A-0543-AACE-7BEDED2B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3748-D0C0-8A4C-A83B-FFE8BB4D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NAV bar will be used </a:t>
            </a:r>
          </a:p>
          <a:p>
            <a:pPr marL="0" indent="0">
              <a:buNone/>
            </a:pPr>
            <a:r>
              <a:rPr lang="en-US" dirty="0"/>
              <a:t>   to move about the different pages.</a:t>
            </a:r>
          </a:p>
          <a:p>
            <a:endParaRPr lang="en-US" dirty="0"/>
          </a:p>
          <a:p>
            <a:r>
              <a:rPr lang="en-US" dirty="0"/>
              <a:t>Hover effect over the icon should slightly enlarge it to make the tab more visible to the user.</a:t>
            </a:r>
          </a:p>
          <a:p>
            <a:endParaRPr lang="en-US" dirty="0"/>
          </a:p>
          <a:p>
            <a:r>
              <a:rPr lang="en-US" dirty="0"/>
              <a:t>(I will attempt to add) transition color over certain tabs to highlight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8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910B-006B-0644-A8CA-869AC76D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Site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44CCF-BFE8-AE4B-A3B0-4D049A78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5930" y="1825625"/>
            <a:ext cx="5620139" cy="4351338"/>
          </a:xfrm>
        </p:spPr>
      </p:pic>
    </p:spTree>
    <p:extLst>
      <p:ext uri="{BB962C8B-B14F-4D97-AF65-F5344CB8AC3E}">
        <p14:creationId xmlns:p14="http://schemas.microsoft.com/office/powerpoint/2010/main" val="392595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A838-49F8-E34F-8439-51D23FE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B482-E230-5241-ACF2-6AA41DA4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Morbi </a:t>
            </a:r>
            <a:r>
              <a:rPr lang="en-US" dirty="0" err="1"/>
              <a:t>leo</a:t>
            </a:r>
            <a:r>
              <a:rPr lang="en-US" dirty="0"/>
              <a:t> mi,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non,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in </a:t>
            </a:r>
            <a:r>
              <a:rPr lang="en-US" dirty="0" err="1"/>
              <a:t>sapien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id, fermentum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vestibulum ipsum.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 Cras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pulvinar </a:t>
            </a:r>
            <a:r>
              <a:rPr lang="en-US" dirty="0" err="1"/>
              <a:t>eleifend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4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4040-A06C-5C4B-9824-71348C5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4E67-8235-2640-BAFB-00C666E4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Morbi </a:t>
            </a:r>
            <a:r>
              <a:rPr lang="en-US" dirty="0" err="1"/>
              <a:t>leo</a:t>
            </a:r>
            <a:r>
              <a:rPr lang="en-US" dirty="0"/>
              <a:t> mi,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non,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in </a:t>
            </a:r>
            <a:r>
              <a:rPr lang="en-US" dirty="0" err="1"/>
              <a:t>sapien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id, fermentum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vestibulum ipsum.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 Cras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pulvinar </a:t>
            </a:r>
            <a:r>
              <a:rPr lang="en-US" dirty="0" err="1"/>
              <a:t>eleifend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CA34-9360-8A41-834D-62CEDBF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1A5A-344D-8646-9219-74EB291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Morbi </a:t>
            </a:r>
            <a:r>
              <a:rPr lang="en-US" dirty="0" err="1"/>
              <a:t>leo</a:t>
            </a:r>
            <a:r>
              <a:rPr lang="en-US" dirty="0"/>
              <a:t> mi,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non,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in </a:t>
            </a:r>
            <a:r>
              <a:rPr lang="en-US" dirty="0" err="1"/>
              <a:t>sapien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id, fermentum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vestibulum ipsum.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 Cras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pulvinar </a:t>
            </a:r>
            <a:r>
              <a:rPr lang="en-US" dirty="0" err="1"/>
              <a:t>eleifend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4E65-0C0E-7840-8832-6777717D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77C1-32BB-CB47-84A2-15515C12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Xxxxxxxxxx</a:t>
            </a:r>
            <a:endParaRPr lang="en-US" dirty="0"/>
          </a:p>
          <a:p>
            <a:r>
              <a:rPr lang="en-US" dirty="0" err="1"/>
              <a:t>Xxxxxxxxx</a:t>
            </a:r>
            <a:endParaRPr lang="en-US" dirty="0"/>
          </a:p>
          <a:p>
            <a:r>
              <a:rPr lang="en-US" dirty="0" err="1"/>
              <a:t>Xxxxxxx</a:t>
            </a:r>
            <a:endParaRPr lang="en-US" dirty="0"/>
          </a:p>
          <a:p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1111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DCE0-B6A3-4F4B-B0FC-E3B161F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30C6-656F-354C-B095-934F042B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 in the I.T. industry.</a:t>
            </a:r>
          </a:p>
          <a:p>
            <a:endParaRPr lang="en-US" dirty="0"/>
          </a:p>
          <a:p>
            <a:r>
              <a:rPr lang="en-US" dirty="0"/>
              <a:t>General business sector.</a:t>
            </a:r>
          </a:p>
          <a:p>
            <a:endParaRPr lang="en-US" dirty="0"/>
          </a:p>
          <a:p>
            <a:r>
              <a:rPr lang="en-US" dirty="0"/>
              <a:t>Recruiters.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2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E2C2-CA32-BE4E-B8B3-E72260E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&amp; 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A304-0082-C949-B8CF-916BC339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Easy layout for a positive user experience.</a:t>
            </a:r>
          </a:p>
          <a:p>
            <a:r>
              <a:rPr lang="en-US" dirty="0"/>
              <a:t>The site will have all information on the first page , hopefully when the user clicks on a heading , it will expand to reveal all the information.</a:t>
            </a:r>
          </a:p>
          <a:p>
            <a:r>
              <a:rPr lang="en-US" dirty="0"/>
              <a:t>The images and the amount of text on the site will be limited to provide ONLY useful information.</a:t>
            </a:r>
          </a:p>
          <a:p>
            <a:r>
              <a:rPr lang="en-US" dirty="0"/>
              <a:t>Minimalistic &amp; Responsive design style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6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77A0-3C79-9244-846A-8646A35C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/>
              <a:t>Mobile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35E2F-7272-404C-9E9E-D03C4AE0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572" y="1825625"/>
            <a:ext cx="4856855" cy="4351338"/>
          </a:xfrm>
        </p:spPr>
      </p:pic>
    </p:spTree>
    <p:extLst>
      <p:ext uri="{BB962C8B-B14F-4D97-AF65-F5344CB8AC3E}">
        <p14:creationId xmlns:p14="http://schemas.microsoft.com/office/powerpoint/2010/main" val="4292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486</Words>
  <Application>Microsoft Macintosh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Rajesh Ranjith</vt:lpstr>
      <vt:lpstr>                                Site Map</vt:lpstr>
      <vt:lpstr>About Me</vt:lpstr>
      <vt:lpstr>Experience</vt:lpstr>
      <vt:lpstr>Work</vt:lpstr>
      <vt:lpstr>Contact</vt:lpstr>
      <vt:lpstr>Target Audience</vt:lpstr>
      <vt:lpstr>General Design &amp; Aesthetic</vt:lpstr>
      <vt:lpstr>Mobile Layout</vt:lpstr>
      <vt:lpstr>Tablet Layout</vt:lpstr>
      <vt:lpstr>Website layout</vt:lpstr>
      <vt:lpstr>Design Style</vt:lpstr>
      <vt:lpstr>Elements To Consider</vt:lpstr>
      <vt:lpstr>Interactive aspects considered</vt:lpstr>
      <vt:lpstr>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Rajesh Ranjith</dc:title>
  <dc:creator>saveenasing@yahoo.co.uk</dc:creator>
  <cp:lastModifiedBy>saveenasing@yahoo.co.uk</cp:lastModifiedBy>
  <cp:revision>14</cp:revision>
  <dcterms:created xsi:type="dcterms:W3CDTF">2021-09-01T04:52:40Z</dcterms:created>
  <dcterms:modified xsi:type="dcterms:W3CDTF">2021-09-01T13:44:23Z</dcterms:modified>
</cp:coreProperties>
</file>