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0A9EC-40FD-4B53-8D45-30AFBA27A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Historias de usuario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16FAFC-6F9E-4648-B986-B7AA12E53F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Bitácora #2</a:t>
            </a:r>
          </a:p>
          <a:p>
            <a:r>
              <a:rPr lang="es-ES" dirty="0"/>
              <a:t>Grupo MERKATUS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8203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B068D-489A-4B28-A742-00E0725B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Historias de programa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05A7E3-5B2E-4409-B48D-10DE2775D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Creación de modelo CRUD </a:t>
            </a:r>
          </a:p>
          <a:p>
            <a:r>
              <a:rPr lang="es-ES" dirty="0"/>
              <a:t>Creación de base de datos para proyecto</a:t>
            </a:r>
          </a:p>
          <a:p>
            <a:r>
              <a:rPr lang="es-ES" dirty="0"/>
              <a:t>Mejora de interfaz grafica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3522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A5C20-B00E-4069-AFE0-0BA85D40F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Historias de usuario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29ED6E-5699-411F-8C3E-EB0A37E39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usuario debe ser capaz de ingresar productos a la base de datos</a:t>
            </a:r>
          </a:p>
          <a:p>
            <a:r>
              <a:rPr lang="es-ES" dirty="0"/>
              <a:t>El usuario debe ser capaz de eliminar productos de la base de datos</a:t>
            </a:r>
          </a:p>
          <a:p>
            <a:r>
              <a:rPr lang="es-ES" dirty="0"/>
              <a:t>El usuario debe ser capaz de editar la información de sus productos en la plataforma </a:t>
            </a:r>
          </a:p>
          <a:p>
            <a:r>
              <a:rPr lang="es-ES" dirty="0"/>
              <a:t>El usuario de ser capaz de crear su perfil en la plataforma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4635782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{7486C594-1FEE-48E1-9CCD-A539EBED813A}tf16401371</Template>
  <TotalTime>9</TotalTime>
  <Words>82</Words>
  <Application>Microsoft Office PowerPoint</Application>
  <PresentationFormat>Panorámica</PresentationFormat>
  <Paragraphs>12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Calibri Light</vt:lpstr>
      <vt:lpstr>Rockwell</vt:lpstr>
      <vt:lpstr>Wingdings</vt:lpstr>
      <vt:lpstr>Atlas</vt:lpstr>
      <vt:lpstr>Historias de usuario</vt:lpstr>
      <vt:lpstr>Historias de programa</vt:lpstr>
      <vt:lpstr>Historias de usuario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Historias de usuario</dc:title>
  <dc:creator>SENA</dc:creator>
  <cp:lastModifiedBy>SENA</cp:lastModifiedBy>
  <cp:revision>1</cp:revision>
  <dcterms:created xsi:type="dcterms:W3CDTF">2021-10-28T15:06:41Z</dcterms:created>
  <dcterms:modified xsi:type="dcterms:W3CDTF">2021-10-28T15:16:09Z</dcterms:modified>
</cp:coreProperties>
</file>