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E9F8C6-E6C8-4F83-9E20-815B0BC7FB21}" v="78" dt="2025-10-16T05:48:45.32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9" d="100"/>
          <a:sy n="89" d="100"/>
        </p:scale>
        <p:origin x="370"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gesh Raje" userId="S::yogesh@edunetfoundation.org::9e0ba697-e1dc-452b-989f-11655901edb1" providerId="AD" clId="Web-{C5E9F8C6-E6C8-4F83-9E20-815B0BC7FB21}"/>
    <pc:docChg chg="modSld">
      <pc:chgData name="Yogesh Raje" userId="S::yogesh@edunetfoundation.org::9e0ba697-e1dc-452b-989f-11655901edb1" providerId="AD" clId="Web-{C5E9F8C6-E6C8-4F83-9E20-815B0BC7FB21}" dt="2025-10-16T05:48:45.323" v="42" actId="1076"/>
      <pc:docMkLst>
        <pc:docMk/>
      </pc:docMkLst>
      <pc:sldChg chg="addSp delSp modSp">
        <pc:chgData name="Yogesh Raje" userId="S::yogesh@edunetfoundation.org::9e0ba697-e1dc-452b-989f-11655901edb1" providerId="AD" clId="Web-{C5E9F8C6-E6C8-4F83-9E20-815B0BC7FB21}" dt="2025-10-16T05:48:10.150" v="21" actId="20577"/>
        <pc:sldMkLst>
          <pc:docMk/>
          <pc:sldMk cId="1086225493" sldId="339"/>
        </pc:sldMkLst>
        <pc:spChg chg="add mod">
          <ac:chgData name="Yogesh Raje" userId="S::yogesh@edunetfoundation.org::9e0ba697-e1dc-452b-989f-11655901edb1" providerId="AD" clId="Web-{C5E9F8C6-E6C8-4F83-9E20-815B0BC7FB21}" dt="2025-10-16T05:48:10.150" v="21" actId="20577"/>
          <ac:spMkLst>
            <pc:docMk/>
            <pc:sldMk cId="1086225493" sldId="339"/>
            <ac:spMk id="2" creationId="{62734786-4DEA-9955-BFF8-FDF1EBB84300}"/>
          </ac:spMkLst>
        </pc:spChg>
        <pc:picChg chg="del">
          <ac:chgData name="Yogesh Raje" userId="S::yogesh@edunetfoundation.org::9e0ba697-e1dc-452b-989f-11655901edb1" providerId="AD" clId="Web-{C5E9F8C6-E6C8-4F83-9E20-815B0BC7FB21}" dt="2025-10-16T05:47:45.306" v="2"/>
          <ac:picMkLst>
            <pc:docMk/>
            <pc:sldMk cId="1086225493" sldId="339"/>
            <ac:picMk id="2050" creationId="{988600BD-DEBC-1281-3D19-14E8D6996D27}"/>
          </ac:picMkLst>
        </pc:picChg>
      </pc:sldChg>
      <pc:sldChg chg="addSp delSp modSp">
        <pc:chgData name="Yogesh Raje" userId="S::yogesh@edunetfoundation.org::9e0ba697-e1dc-452b-989f-11655901edb1" providerId="AD" clId="Web-{C5E9F8C6-E6C8-4F83-9E20-815B0BC7FB21}" dt="2025-10-16T05:48:32.479" v="39" actId="20577"/>
        <pc:sldMkLst>
          <pc:docMk/>
          <pc:sldMk cId="390853083" sldId="340"/>
        </pc:sldMkLst>
        <pc:spChg chg="add mod">
          <ac:chgData name="Yogesh Raje" userId="S::yogesh@edunetfoundation.org::9e0ba697-e1dc-452b-989f-11655901edb1" providerId="AD" clId="Web-{C5E9F8C6-E6C8-4F83-9E20-815B0BC7FB21}" dt="2025-10-16T05:48:32.479" v="39" actId="20577"/>
          <ac:spMkLst>
            <pc:docMk/>
            <pc:sldMk cId="390853083" sldId="340"/>
            <ac:spMk id="2" creationId="{A36EB5C4-B334-C562-399B-4AC61818DAC5}"/>
          </ac:spMkLst>
        </pc:spChg>
        <pc:picChg chg="del">
          <ac:chgData name="Yogesh Raje" userId="S::yogesh@edunetfoundation.org::9e0ba697-e1dc-452b-989f-11655901edb1" providerId="AD" clId="Web-{C5E9F8C6-E6C8-4F83-9E20-815B0BC7FB21}" dt="2025-10-16T05:47:37.634" v="1"/>
          <ac:picMkLst>
            <pc:docMk/>
            <pc:sldMk cId="390853083" sldId="340"/>
            <ac:picMk id="3074" creationId="{EE53C000-5EF4-C7EC-E197-923501587B36}"/>
          </ac:picMkLst>
        </pc:picChg>
      </pc:sldChg>
      <pc:sldChg chg="addSp delSp modSp">
        <pc:chgData name="Yogesh Raje" userId="S::yogesh@edunetfoundation.org::9e0ba697-e1dc-452b-989f-11655901edb1" providerId="AD" clId="Web-{C5E9F8C6-E6C8-4F83-9E20-815B0BC7FB21}" dt="2025-10-16T05:48:45.323" v="42" actId="1076"/>
        <pc:sldMkLst>
          <pc:docMk/>
          <pc:sldMk cId="349846658" sldId="341"/>
        </pc:sldMkLst>
        <pc:spChg chg="add mod">
          <ac:chgData name="Yogesh Raje" userId="S::yogesh@edunetfoundation.org::9e0ba697-e1dc-452b-989f-11655901edb1" providerId="AD" clId="Web-{C5E9F8C6-E6C8-4F83-9E20-815B0BC7FB21}" dt="2025-10-16T05:48:45.323" v="42" actId="1076"/>
          <ac:spMkLst>
            <pc:docMk/>
            <pc:sldMk cId="349846658" sldId="341"/>
            <ac:spMk id="2" creationId="{B2023D69-07AE-2EBE-3CC7-8A1AD6C902BB}"/>
          </ac:spMkLst>
        </pc:spChg>
        <pc:picChg chg="del">
          <ac:chgData name="Yogesh Raje" userId="S::yogesh@edunetfoundation.org::9e0ba697-e1dc-452b-989f-11655901edb1" providerId="AD" clId="Web-{C5E9F8C6-E6C8-4F83-9E20-815B0BC7FB21}" dt="2025-10-16T05:47:34.290" v="0"/>
          <ac:picMkLst>
            <pc:docMk/>
            <pc:sldMk cId="349846658" sldId="341"/>
            <ac:picMk id="4098" creationId="{C71B5EB8-4578-9EAF-82B2-AB5B92ABE73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10/17/2025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10/17/2025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10/17/2025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10/17/2025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RaGaS958/VOIS_AICTE_Oct2025_MajorProject_PUSHKAR_KHATTRI.git" TargetMode="External"/><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4677111" y="4477279"/>
            <a:ext cx="4720889" cy="861497"/>
          </a:xfrm>
        </p:spPr>
        <p:txBody>
          <a:bodyPr>
            <a:normAutofit/>
          </a:bodyPr>
          <a:lstStyle/>
          <a:p>
            <a:pPr algn="r"/>
            <a:r>
              <a:rPr lang="en-US" b="0" dirty="0">
                <a:solidFill>
                  <a:schemeClr val="tx1"/>
                </a:solidFill>
              </a:rPr>
              <a:t>PUSHKAR KHATTRI</a:t>
            </a:r>
          </a:p>
          <a:p>
            <a:pPr algn="r"/>
            <a:r>
              <a:rPr lang="en-IN" dirty="0"/>
              <a:t>APPLY_175569682068a5ceb4b0528</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3935430" y="3429000"/>
            <a:ext cx="5462570" cy="743448"/>
          </a:xfrm>
        </p:spPr>
        <p:txBody>
          <a:bodyPr>
            <a:normAutofit fontScale="90000"/>
          </a:bodyPr>
          <a:lstStyle/>
          <a:p>
            <a:r>
              <a:rPr lang="en-GB" sz="3200" dirty="0"/>
              <a:t>Project Title –NETFLIX ANALYSIS</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153443" y="370590"/>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descr="A certificate of completion with red and white text&#10;&#10;AI-generated content may be incorrect.">
            <a:extLst>
              <a:ext uri="{FF2B5EF4-FFF2-40B4-BE49-F238E27FC236}">
                <a16:creationId xmlns:a16="http://schemas.microsoft.com/office/drawing/2014/main" id="{F8D0A3E8-E863-FC01-260D-BE75918EFC12}"/>
              </a:ext>
            </a:extLst>
          </p:cNvPr>
          <p:cNvPicPr>
            <a:picLocks noChangeAspect="1"/>
          </p:cNvPicPr>
          <p:nvPr/>
        </p:nvPicPr>
        <p:blipFill>
          <a:blip r:embed="rId3"/>
          <a:stretch>
            <a:fillRect/>
          </a:stretch>
        </p:blipFill>
        <p:spPr>
          <a:xfrm>
            <a:off x="2819082" y="1549631"/>
            <a:ext cx="7093466" cy="5018809"/>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descr="A certificate of completion with a red ribbon and a red seal&#10;&#10;AI-generated content may be incorrect.">
            <a:extLst>
              <a:ext uri="{FF2B5EF4-FFF2-40B4-BE49-F238E27FC236}">
                <a16:creationId xmlns:a16="http://schemas.microsoft.com/office/drawing/2014/main" id="{33CF6102-B5C2-F5EF-C45E-ADE0B5676C3D}"/>
              </a:ext>
            </a:extLst>
          </p:cNvPr>
          <p:cNvPicPr>
            <a:picLocks noChangeAspect="1"/>
          </p:cNvPicPr>
          <p:nvPr/>
        </p:nvPicPr>
        <p:blipFill>
          <a:blip r:embed="rId3"/>
          <a:stretch>
            <a:fillRect/>
          </a:stretch>
        </p:blipFill>
        <p:spPr>
          <a:xfrm>
            <a:off x="2493277" y="1310640"/>
            <a:ext cx="7431250" cy="5257800"/>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197560" y="2650144"/>
            <a:ext cx="11340000" cy="700114"/>
          </a:xfrm>
          <a:prstGeom prst="rect">
            <a:avLst/>
          </a:prstGeom>
        </p:spPr>
        <p:txBody>
          <a:bodyPr anchor="ctr">
            <a:noAutofit/>
          </a:bodyPr>
          <a:lstStyle/>
          <a:p>
            <a:pPr algn="ctr"/>
            <a:r>
              <a:rPr lang="en-US" sz="72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414700" y="1914255"/>
            <a:ext cx="6431280" cy="3607987"/>
          </a:xfrm>
        </p:spPr>
        <p:txBody>
          <a:bodyPr>
            <a:normAutofit fontScale="85000" lnSpcReduction="10000"/>
          </a:bodyPr>
          <a:lstStyle/>
          <a:p>
            <a:pPr fontAlgn="base"/>
            <a:r>
              <a:rPr lang="en-US" dirty="0"/>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p>
          <a:p>
            <a:pPr fontAlgn="base"/>
            <a:r>
              <a:rPr lang="en-US" dirty="0"/>
              <a:t>The specific problem to be addressed in this project is </a:t>
            </a:r>
            <a:r>
              <a:rPr lang="en-US" b="1" dirty="0"/>
              <a:t>'Content Trends Analysis for Strategic Recommendations</a:t>
            </a:r>
            <a:r>
              <a:rPr lang="en-US" dirty="0"/>
              <a:t>'. The aim is to uncover how Netflix’s content distribution (Movies vs. TV Shows, genres, and country contributions) has evolved over the years. This will enable the identification of key genres, audience preferences, and strategic insights into global content expansion. </a:t>
            </a:r>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a16="http://schemas.microsoft.com/office/drawing/2014/main" id="{54480D71-BB98-83CB-16F7-66C0D7E45883}"/>
              </a:ext>
            </a:extLst>
          </p:cNvPr>
          <p:cNvSpPr txBox="1"/>
          <p:nvPr/>
        </p:nvSpPr>
        <p:spPr>
          <a:xfrm>
            <a:off x="438923" y="1955049"/>
            <a:ext cx="9601200" cy="3970318"/>
          </a:xfrm>
          <a:prstGeom prst="rect">
            <a:avLst/>
          </a:prstGeom>
          <a:noFill/>
        </p:spPr>
        <p:txBody>
          <a:bodyPr wrap="square">
            <a:spAutoFit/>
          </a:bodyPr>
          <a:lstStyle/>
          <a:p>
            <a:pPr>
              <a:buFont typeface="+mj-lt"/>
              <a:buAutoNum type="arabicPeriod"/>
            </a:pPr>
            <a:r>
              <a:rPr lang="en-US" b="1" dirty="0"/>
              <a:t>Analyze</a:t>
            </a:r>
            <a:r>
              <a:rPr lang="en-US" dirty="0"/>
              <a:t> the distribution and growth of Movies and TV Shows on Netflix over the years.</a:t>
            </a:r>
          </a:p>
          <a:p>
            <a:pPr>
              <a:buFont typeface="+mj-lt"/>
              <a:buAutoNum type="arabicPeriod"/>
            </a:pPr>
            <a:r>
              <a:rPr lang="en-US" b="1" dirty="0"/>
              <a:t>Identify</a:t>
            </a:r>
            <a:r>
              <a:rPr lang="en-US" dirty="0"/>
              <a:t> the most frequent genres and observe changes in their popularity.</a:t>
            </a:r>
          </a:p>
          <a:p>
            <a:pPr>
              <a:buFont typeface="+mj-lt"/>
              <a:buAutoNum type="arabicPeriod"/>
            </a:pPr>
            <a:r>
              <a:rPr lang="en-US" b="1" dirty="0"/>
              <a:t>Compare</a:t>
            </a:r>
            <a:r>
              <a:rPr lang="en-US" dirty="0"/>
              <a:t> country-wise contributions to Netflix’s content base to assess global diversity.</a:t>
            </a:r>
          </a:p>
          <a:p>
            <a:pPr>
              <a:buFont typeface="+mj-lt"/>
              <a:buAutoNum type="arabicPeriod"/>
            </a:pPr>
            <a:r>
              <a:rPr lang="en-US" b="1" dirty="0"/>
              <a:t>Provide</a:t>
            </a:r>
            <a:r>
              <a:rPr lang="en-US" dirty="0"/>
              <a:t> strategic recommendations for future content acquisition and production.</a:t>
            </a:r>
          </a:p>
          <a:p>
            <a:pPr>
              <a:buNone/>
            </a:pPr>
            <a:br>
              <a:rPr lang="en-US" dirty="0"/>
            </a:br>
            <a:endParaRPr lang="en-US" dirty="0"/>
          </a:p>
          <a:p>
            <a:pPr>
              <a:buNone/>
            </a:pPr>
            <a:r>
              <a:rPr lang="en-US" b="1" dirty="0"/>
              <a:t>Significance of the Study</a:t>
            </a:r>
          </a:p>
          <a:p>
            <a:pPr>
              <a:buNone/>
            </a:pPr>
            <a:r>
              <a:rPr lang="en-US" dirty="0"/>
              <a:t>This analysis is significant for understanding Netflix’s </a:t>
            </a:r>
            <a:r>
              <a:rPr lang="en-US" b="1" dirty="0"/>
              <a:t>content evolution and audience engagement patterns</a:t>
            </a:r>
            <a:r>
              <a:rPr lang="en-US" dirty="0"/>
              <a:t>. By identifying popular genres and underrepresented regions, the study offers actionable insights that can help Netflix make </a:t>
            </a:r>
            <a:r>
              <a:rPr lang="en-US" b="1" dirty="0"/>
              <a:t>data-driven business decisions</a:t>
            </a:r>
            <a:r>
              <a:rPr lang="en-US" dirty="0"/>
              <a:t>. Such findings are valuable for:</a:t>
            </a:r>
          </a:p>
          <a:p>
            <a:pPr>
              <a:buFont typeface="Arial" panose="020B0604020202020204" pitchFamily="34" charset="0"/>
              <a:buChar char="•"/>
            </a:pPr>
            <a:r>
              <a:rPr lang="en-US" dirty="0"/>
              <a:t>Enhancing </a:t>
            </a:r>
            <a:r>
              <a:rPr lang="en-US" b="1" dirty="0"/>
              <a:t>content strategy</a:t>
            </a:r>
            <a:r>
              <a:rPr lang="en-US" dirty="0"/>
              <a:t> and balancing global vs. local productions.</a:t>
            </a:r>
          </a:p>
          <a:p>
            <a:pPr>
              <a:buFont typeface="Arial" panose="020B0604020202020204" pitchFamily="34" charset="0"/>
              <a:buChar char="•"/>
            </a:pPr>
            <a:r>
              <a:rPr lang="en-US" dirty="0"/>
              <a:t>Recognizing </a:t>
            </a:r>
            <a:r>
              <a:rPr lang="en-US" b="1" dirty="0"/>
              <a:t>market trends</a:t>
            </a:r>
            <a:r>
              <a:rPr lang="en-US" dirty="0"/>
              <a:t> and regional viewer interests.</a:t>
            </a:r>
          </a:p>
          <a:p>
            <a:pPr>
              <a:buFont typeface="Arial" panose="020B0604020202020204" pitchFamily="34" charset="0"/>
              <a:buChar char="•"/>
            </a:pPr>
            <a:r>
              <a:rPr lang="en-US" dirty="0"/>
              <a:t>Supporting </a:t>
            </a:r>
            <a:r>
              <a:rPr lang="en-US" b="1" dirty="0"/>
              <a:t>strategic investments</a:t>
            </a:r>
            <a:r>
              <a:rPr lang="en-US" dirty="0"/>
              <a:t> in specific content types and countries.</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FA488652-DC56-EC26-5F31-ED7CB8D4D27A}"/>
              </a:ext>
            </a:extLst>
          </p:cNvPr>
          <p:cNvSpPr>
            <a:spLocks noGrp="1" noChangeArrowheads="1"/>
          </p:cNvSpPr>
          <p:nvPr>
            <p:ph type="body" sz="quarter" idx="12"/>
          </p:nvPr>
        </p:nvSpPr>
        <p:spPr bwMode="auto">
          <a:xfrm>
            <a:off x="543443" y="2213310"/>
            <a:ext cx="829265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Management and Strategy Team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Content and Production Teams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Data Analytics and Insights Department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Data Analysts and Data Scientists (in the OTT or media industry)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Academic Researchers and Students (studying data analytics or media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Business Analysts and Market Researchers</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1886" y="1246961"/>
            <a:ext cx="9027702" cy="5243448"/>
          </a:xfrm>
        </p:spPr>
        <p:txBody>
          <a:bodyPr/>
          <a:lstStyle/>
          <a:p>
            <a:pPr lvl="1">
              <a:lnSpc>
                <a:spcPct val="150000"/>
              </a:lnSpc>
            </a:pPr>
            <a:r>
              <a:rPr lang="en-IN" dirty="0"/>
              <a:t>Python</a:t>
            </a:r>
          </a:p>
          <a:p>
            <a:pPr lvl="1">
              <a:lnSpc>
                <a:spcPct val="150000"/>
              </a:lnSpc>
            </a:pPr>
            <a:r>
              <a:rPr lang="en-IN" dirty="0" err="1"/>
              <a:t>Jupyter</a:t>
            </a:r>
            <a:r>
              <a:rPr lang="en-IN" dirty="0"/>
              <a:t> Notebook</a:t>
            </a:r>
          </a:p>
          <a:p>
            <a:pPr lvl="1">
              <a:lnSpc>
                <a:spcPct val="150000"/>
              </a:lnSpc>
            </a:pPr>
            <a:r>
              <a:rPr lang="en-IN" dirty="0"/>
              <a:t>Google </a:t>
            </a:r>
            <a:r>
              <a:rPr lang="en-IN" dirty="0" err="1"/>
              <a:t>colab</a:t>
            </a:r>
            <a:endParaRPr lang="en-IN" dirty="0"/>
          </a:p>
          <a:p>
            <a:pPr lvl="1">
              <a:lnSpc>
                <a:spcPct val="150000"/>
              </a:lnSpc>
            </a:pPr>
            <a:r>
              <a:rPr lang="en-IN" dirty="0"/>
              <a:t>Matplotlib</a:t>
            </a:r>
          </a:p>
          <a:p>
            <a:pPr lvl="1">
              <a:lnSpc>
                <a:spcPct val="150000"/>
              </a:lnSpc>
            </a:pPr>
            <a:r>
              <a:rPr lang="en-IN" dirty="0" err="1"/>
              <a:t>numpy</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a16="http://schemas.microsoft.com/office/drawing/2014/main" id="{62734786-4DEA-9955-BFF8-FDF1EBB84300}"/>
              </a:ext>
            </a:extLst>
          </p:cNvPr>
          <p:cNvSpPr txBox="1"/>
          <p:nvPr/>
        </p:nvSpPr>
        <p:spPr>
          <a:xfrm>
            <a:off x="1037215" y="1751141"/>
            <a:ext cx="49166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Paste the screen shot of your code</a:t>
            </a:r>
          </a:p>
        </p:txBody>
      </p:sp>
      <p:pic>
        <p:nvPicPr>
          <p:cNvPr id="6" name="Picture 5" descr="A graph of different colored lines">
            <a:extLst>
              <a:ext uri="{FF2B5EF4-FFF2-40B4-BE49-F238E27FC236}">
                <a16:creationId xmlns:a16="http://schemas.microsoft.com/office/drawing/2014/main" id="{5590119D-4068-841B-BE40-F1660B98A9E3}"/>
              </a:ext>
            </a:extLst>
          </p:cNvPr>
          <p:cNvPicPr>
            <a:picLocks noChangeAspect="1"/>
          </p:cNvPicPr>
          <p:nvPr/>
        </p:nvPicPr>
        <p:blipFill>
          <a:blip r:embed="rId3"/>
          <a:stretch>
            <a:fillRect/>
          </a:stretch>
        </p:blipFill>
        <p:spPr>
          <a:xfrm>
            <a:off x="865738" y="1275371"/>
            <a:ext cx="9762066" cy="5311600"/>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a16="http://schemas.microsoft.com/office/drawing/2014/main" id="{A36EB5C4-B334-C562-399B-4AC61818DAC5}"/>
              </a:ext>
            </a:extLst>
          </p:cNvPr>
          <p:cNvSpPr txBox="1"/>
          <p:nvPr/>
        </p:nvSpPr>
        <p:spPr>
          <a:xfrm>
            <a:off x="767807" y="1831964"/>
            <a:ext cx="64522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Add screen shot of graph</a:t>
            </a:r>
          </a:p>
        </p:txBody>
      </p:sp>
      <p:pic>
        <p:nvPicPr>
          <p:cNvPr id="6" name="Picture 5" descr="A graph with blue dots&#10;&#10;AI-generated content may be incorrect.">
            <a:extLst>
              <a:ext uri="{FF2B5EF4-FFF2-40B4-BE49-F238E27FC236}">
                <a16:creationId xmlns:a16="http://schemas.microsoft.com/office/drawing/2014/main" id="{7C7CF9B2-A476-B302-4F39-CC35815FF8E3}"/>
              </a:ext>
            </a:extLst>
          </p:cNvPr>
          <p:cNvPicPr>
            <a:picLocks noChangeAspect="1"/>
          </p:cNvPicPr>
          <p:nvPr/>
        </p:nvPicPr>
        <p:blipFill>
          <a:blip r:embed="rId3"/>
          <a:stretch>
            <a:fillRect/>
          </a:stretch>
        </p:blipFill>
        <p:spPr>
          <a:xfrm>
            <a:off x="675957" y="1056154"/>
            <a:ext cx="9350550" cy="5608806"/>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a16="http://schemas.microsoft.com/office/drawing/2014/main" id="{B2023D69-07AE-2EBE-3CC7-8A1AD6C902BB}"/>
              </a:ext>
            </a:extLst>
          </p:cNvPr>
          <p:cNvSpPr txBox="1"/>
          <p:nvPr/>
        </p:nvSpPr>
        <p:spPr>
          <a:xfrm>
            <a:off x="1297214" y="1941286"/>
            <a:ext cx="6096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Paste the screen shot of your code​</a:t>
            </a:r>
          </a:p>
        </p:txBody>
      </p:sp>
      <p:pic>
        <p:nvPicPr>
          <p:cNvPr id="6" name="Picture 5" descr="A colorful pie chart with text&#10;&#10;AI-generated content may be incorrect.">
            <a:extLst>
              <a:ext uri="{FF2B5EF4-FFF2-40B4-BE49-F238E27FC236}">
                <a16:creationId xmlns:a16="http://schemas.microsoft.com/office/drawing/2014/main" id="{068C178E-B22C-4F3D-0D79-F5A37ACBC1EF}"/>
              </a:ext>
            </a:extLst>
          </p:cNvPr>
          <p:cNvPicPr>
            <a:picLocks noChangeAspect="1"/>
          </p:cNvPicPr>
          <p:nvPr/>
        </p:nvPicPr>
        <p:blipFill>
          <a:blip r:embed="rId3"/>
          <a:stretch>
            <a:fillRect/>
          </a:stretch>
        </p:blipFill>
        <p:spPr>
          <a:xfrm>
            <a:off x="942693" y="1201586"/>
            <a:ext cx="10493649" cy="5532599"/>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505240" y="2459034"/>
            <a:ext cx="6559794" cy="2579557"/>
          </a:xfrm>
        </p:spPr>
        <p:txBody>
          <a:bodyPr vert="horz" lIns="91440" tIns="45720" rIns="91440" bIns="45720" rtlCol="0" anchor="t">
            <a:normAutofit/>
          </a:bodyPr>
          <a:lstStyle/>
          <a:p>
            <a:pPr marL="0" indent="0">
              <a:buNone/>
            </a:pPr>
            <a:r>
              <a:rPr lang="en-US" dirty="0"/>
              <a:t>GITHUB LINK:- </a:t>
            </a:r>
            <a:r>
              <a:rPr lang="en-US" dirty="0">
                <a:hlinkClick r:id="rId3"/>
              </a:rPr>
              <a:t>https://github.com/RaGaS958/VOIS_AICTE_Oct2025_MajorProject_PUSHKAR_KHATTRI.git  </a:t>
            </a:r>
            <a:endParaRPr lang="en-US" dirty="0"/>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580</TotalTime>
  <Words>392</Words>
  <Application>Microsoft Office PowerPoint</Application>
  <PresentationFormat>Widescreen</PresentationFormat>
  <Paragraphs>44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Project Title –NETFLIX ANALYSIS</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Pushkar Khattri</cp:lastModifiedBy>
  <cp:revision>117</cp:revision>
  <dcterms:created xsi:type="dcterms:W3CDTF">2021-07-11T13:13:15Z</dcterms:created>
  <dcterms:modified xsi:type="dcterms:W3CDTF">2025-10-17T17:31:44Z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