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9" r:id="rId9"/>
    <p:sldId id="279" r:id="rId10"/>
    <p:sldId id="263" r:id="rId11"/>
    <p:sldId id="274" r:id="rId12"/>
    <p:sldId id="268" r:id="rId13"/>
    <p:sldId id="272" r:id="rId14"/>
    <p:sldId id="273" r:id="rId15"/>
    <p:sldId id="264" r:id="rId16"/>
    <p:sldId id="275" r:id="rId17"/>
    <p:sldId id="276" r:id="rId18"/>
    <p:sldId id="277" r:id="rId19"/>
    <p:sldId id="278" r:id="rId20"/>
    <p:sldId id="281" r:id="rId21"/>
    <p:sldId id="265" r:id="rId22"/>
    <p:sldId id="26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11C"/>
    <a:srgbClr val="E1A004"/>
    <a:srgbClr val="E9A843"/>
    <a:srgbClr val="E2A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93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0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06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5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604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74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9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3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28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984D-C400-48B6-9431-92D58B54357E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DA44-7624-4A49-B742-0E5A2A587C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27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71C9B0-666B-41F1-AA00-87AB6ECE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AFA8F-20E6-4923-91F6-1D54FCB9DC07}"/>
              </a:ext>
            </a:extLst>
          </p:cNvPr>
          <p:cNvSpPr txBox="1"/>
          <p:nvPr/>
        </p:nvSpPr>
        <p:spPr>
          <a:xfrm>
            <a:off x="2841009" y="3025433"/>
            <a:ext cx="65099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Thème: Boutique en ligne avec statistique des vente et client utilisant Prestashop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14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Espace réservé du contenu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30" y="2092884"/>
            <a:ext cx="9288717" cy="3888595"/>
          </a:xfrm>
        </p:spPr>
      </p:pic>
      <p:sp>
        <p:nvSpPr>
          <p:cNvPr id="10" name="Rectangle 9"/>
          <p:cNvSpPr/>
          <p:nvPr/>
        </p:nvSpPr>
        <p:spPr>
          <a:xfrm>
            <a:off x="4229517" y="752736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Base de donnée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1117" y="1424453"/>
            <a:ext cx="2279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MCD</a:t>
            </a:r>
          </a:p>
        </p:txBody>
      </p:sp>
    </p:spTree>
    <p:extLst>
      <p:ext uri="{BB962C8B-B14F-4D97-AF65-F5344CB8AC3E}">
        <p14:creationId xmlns:p14="http://schemas.microsoft.com/office/powerpoint/2010/main" val="23094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269" y="0"/>
            <a:ext cx="12192000" cy="68580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46" y="1386713"/>
            <a:ext cx="9203121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1475232" y="797073"/>
            <a:ext cx="290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MLD</a:t>
            </a:r>
          </a:p>
        </p:txBody>
      </p:sp>
    </p:spTree>
    <p:extLst>
      <p:ext uri="{BB962C8B-B14F-4D97-AF65-F5344CB8AC3E}">
        <p14:creationId xmlns:p14="http://schemas.microsoft.com/office/powerpoint/2010/main" val="6979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47" y="1491905"/>
            <a:ext cx="8185958" cy="4360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4859" y="636128"/>
            <a:ext cx="3850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Diagramme de PERT:</a:t>
            </a:r>
          </a:p>
        </p:txBody>
      </p:sp>
    </p:spTree>
    <p:extLst>
      <p:ext uri="{BB962C8B-B14F-4D97-AF65-F5344CB8AC3E}">
        <p14:creationId xmlns:p14="http://schemas.microsoft.com/office/powerpoint/2010/main" val="160403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399" y="1520825"/>
            <a:ext cx="8924816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3163293" y="693449"/>
            <a:ext cx="5841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Introduction des produits</a:t>
            </a:r>
          </a:p>
        </p:txBody>
      </p:sp>
    </p:spTree>
    <p:extLst>
      <p:ext uri="{BB962C8B-B14F-4D97-AF65-F5344CB8AC3E}">
        <p14:creationId xmlns:p14="http://schemas.microsoft.com/office/powerpoint/2010/main" val="291721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02" y="1690688"/>
            <a:ext cx="8884795" cy="4351338"/>
          </a:xfrm>
        </p:spPr>
      </p:pic>
      <p:sp>
        <p:nvSpPr>
          <p:cNvPr id="6" name="ZoneTexte 5"/>
          <p:cNvSpPr txBox="1"/>
          <p:nvPr/>
        </p:nvSpPr>
        <p:spPr>
          <a:xfrm>
            <a:off x="3561914" y="815974"/>
            <a:ext cx="47074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Personnalisation du site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03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024517"/>
            <a:ext cx="9423400" cy="3937815"/>
          </a:xfrm>
        </p:spPr>
      </p:pic>
      <p:sp>
        <p:nvSpPr>
          <p:cNvPr id="5" name="Rectangle 4"/>
          <p:cNvSpPr/>
          <p:nvPr/>
        </p:nvSpPr>
        <p:spPr>
          <a:xfrm>
            <a:off x="4681727" y="427483"/>
            <a:ext cx="3072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STATISTIQUE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485900" y="128755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Statistique des ventes </a:t>
            </a:r>
          </a:p>
        </p:txBody>
      </p:sp>
    </p:spTree>
    <p:extLst>
      <p:ext uri="{BB962C8B-B14F-4D97-AF65-F5344CB8AC3E}">
        <p14:creationId xmlns:p14="http://schemas.microsoft.com/office/powerpoint/2010/main" val="26631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476629"/>
            <a:ext cx="8931694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1460500" y="913755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u="sng" dirty="0">
                <a:solidFill>
                  <a:schemeClr val="bg1"/>
                </a:solidFill>
                <a:latin typeface="Baskerville Old Face" panose="02020602080505020303" pitchFamily="18" charset="0"/>
              </a:rPr>
              <a:t>Statistique des Visites</a:t>
            </a:r>
          </a:p>
        </p:txBody>
      </p:sp>
    </p:spTree>
    <p:extLst>
      <p:ext uri="{BB962C8B-B14F-4D97-AF65-F5344CB8AC3E}">
        <p14:creationId xmlns:p14="http://schemas.microsoft.com/office/powerpoint/2010/main" val="276919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774"/>
            <a:ext cx="12192000" cy="6858000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04" y="1447673"/>
            <a:ext cx="8965200" cy="4351338"/>
          </a:xfrm>
        </p:spPr>
      </p:pic>
      <p:sp>
        <p:nvSpPr>
          <p:cNvPr id="6" name="ZoneTexte 5"/>
          <p:cNvSpPr txBox="1"/>
          <p:nvPr/>
        </p:nvSpPr>
        <p:spPr>
          <a:xfrm>
            <a:off x="3588874" y="534458"/>
            <a:ext cx="5128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Statistique des Commandes</a:t>
            </a:r>
          </a:p>
        </p:txBody>
      </p:sp>
    </p:spTree>
    <p:extLst>
      <p:ext uri="{BB962C8B-B14F-4D97-AF65-F5344CB8AC3E}">
        <p14:creationId xmlns:p14="http://schemas.microsoft.com/office/powerpoint/2010/main" val="14344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92" y="1712892"/>
            <a:ext cx="8924816" cy="4351338"/>
          </a:xfrm>
        </p:spPr>
      </p:pic>
      <p:sp>
        <p:nvSpPr>
          <p:cNvPr id="6" name="ZoneTexte 5"/>
          <p:cNvSpPr txBox="1"/>
          <p:nvPr/>
        </p:nvSpPr>
        <p:spPr>
          <a:xfrm>
            <a:off x="3255264" y="564059"/>
            <a:ext cx="688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GESTIONNAIRE DES CLIENTS</a:t>
            </a:r>
          </a:p>
        </p:txBody>
      </p:sp>
    </p:spTree>
    <p:extLst>
      <p:ext uri="{BB962C8B-B14F-4D97-AF65-F5344CB8AC3E}">
        <p14:creationId xmlns:p14="http://schemas.microsoft.com/office/powerpoint/2010/main" val="32829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81" y="1508633"/>
            <a:ext cx="8938237" cy="4351338"/>
          </a:xfrm>
        </p:spPr>
      </p:pic>
      <p:sp>
        <p:nvSpPr>
          <p:cNvPr id="5" name="ZoneTexte 4"/>
          <p:cNvSpPr txBox="1"/>
          <p:nvPr/>
        </p:nvSpPr>
        <p:spPr>
          <a:xfrm>
            <a:off x="2420111" y="730501"/>
            <a:ext cx="7351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GESTIONNAIRE DES COMMANDES </a:t>
            </a:r>
          </a:p>
        </p:txBody>
      </p:sp>
    </p:spTree>
    <p:extLst>
      <p:ext uri="{BB962C8B-B14F-4D97-AF65-F5344CB8AC3E}">
        <p14:creationId xmlns:p14="http://schemas.microsoft.com/office/powerpoint/2010/main" val="20668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84" y="679705"/>
            <a:ext cx="2999232" cy="42404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596384" y="5193378"/>
            <a:ext cx="5218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rgbClr val="E1A004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</a:rPr>
              <a:t>©</a:t>
            </a:r>
            <a:r>
              <a:rPr lang="fr-FR" sz="4000" dirty="0" err="1">
                <a:solidFill>
                  <a:srgbClr val="E1A004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</a:rPr>
              <a:t>Stylish</a:t>
            </a:r>
            <a:r>
              <a:rPr lang="fr-FR" sz="4000" dirty="0">
                <a:solidFill>
                  <a:srgbClr val="E1A004"/>
                </a:solidFill>
                <a:latin typeface="Baskerville Old Face" panose="02020602080505020303" pitchFamily="18" charset="0"/>
                <a:ea typeface="Microsoft YaHei" panose="020B0503020204020204" pitchFamily="34" charset="-122"/>
              </a:rPr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9516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5A06-2A68-4A7A-B92A-160FAFCF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EDF5C2-82B7-4AA2-B74C-0EE71569C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59" y="2234160"/>
            <a:ext cx="6144482" cy="3534268"/>
          </a:xfr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704DFC8-E502-4EE8-8D76-6917B103E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522" y="0"/>
            <a:ext cx="123245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61E32-DD7E-4EB4-8F8F-AB39169B6984}"/>
              </a:ext>
            </a:extLst>
          </p:cNvPr>
          <p:cNvSpPr txBox="1"/>
          <p:nvPr/>
        </p:nvSpPr>
        <p:spPr>
          <a:xfrm>
            <a:off x="2822713" y="852200"/>
            <a:ext cx="7792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NOMBRE DE VISITEUR PAR JOUR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C1B890-4F4A-48C6-8551-272EB1FB9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861" y="1523729"/>
            <a:ext cx="7792278" cy="448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5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13029" y="852200"/>
            <a:ext cx="38843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DEMONSTRATION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871946" y="2921168"/>
            <a:ext cx="7247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err="1">
                <a:solidFill>
                  <a:srgbClr val="E9A843"/>
                </a:solidFill>
                <a:latin typeface="Baskerville Old Face" panose="02020602080505020303" pitchFamily="18" charset="0"/>
              </a:rPr>
              <a:t>Please</a:t>
            </a:r>
            <a:r>
              <a:rPr lang="fr-FR" sz="6000" dirty="0">
                <a:solidFill>
                  <a:srgbClr val="E9A843"/>
                </a:solidFill>
                <a:latin typeface="Baskerville Old Face" panose="02020602080505020303" pitchFamily="18" charset="0"/>
              </a:rPr>
              <a:t> </a:t>
            </a:r>
            <a:r>
              <a:rPr lang="fr-FR" sz="6000" dirty="0" err="1">
                <a:solidFill>
                  <a:srgbClr val="E9A843"/>
                </a:solidFill>
                <a:latin typeface="Baskerville Old Face" panose="02020602080505020303" pitchFamily="18" charset="0"/>
              </a:rPr>
              <a:t>enjoy</a:t>
            </a:r>
            <a:r>
              <a:rPr lang="fr-FR" sz="6000" dirty="0">
                <a:solidFill>
                  <a:srgbClr val="E9A843"/>
                </a:solidFill>
                <a:latin typeface="Baskerville Old Face" panose="02020602080505020303" pitchFamily="18" charset="0"/>
              </a:rPr>
              <a:t> the </a:t>
            </a:r>
            <a:r>
              <a:rPr lang="fr-FR" sz="6000" dirty="0" err="1">
                <a:solidFill>
                  <a:srgbClr val="E9A843"/>
                </a:solidFill>
                <a:latin typeface="Baskerville Old Face" panose="02020602080505020303" pitchFamily="18" charset="0"/>
              </a:rPr>
              <a:t>video</a:t>
            </a:r>
            <a:r>
              <a:rPr lang="fr-FR" sz="6000" dirty="0">
                <a:solidFill>
                  <a:srgbClr val="E9A843"/>
                </a:solidFill>
                <a:latin typeface="Baskerville Old Face" panose="020206020805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48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64952" y="2799248"/>
            <a:ext cx="26404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0" dirty="0">
                <a:solidFill>
                  <a:srgbClr val="EBB11C"/>
                </a:solidFill>
                <a:latin typeface="Baskerville Old Face" panose="02020602080505020303" pitchFamily="18" charset="0"/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191864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TextBox 244">
            <a:extLst>
              <a:ext uri="{FF2B5EF4-FFF2-40B4-BE49-F238E27FC236}">
                <a16:creationId xmlns:a16="http://schemas.microsoft.com/office/drawing/2014/main" id="{887B71FA-CD8F-4E9D-BD62-3FE6843BDF9A}"/>
              </a:ext>
            </a:extLst>
          </p:cNvPr>
          <p:cNvSpPr txBox="1"/>
          <p:nvPr/>
        </p:nvSpPr>
        <p:spPr>
          <a:xfrm>
            <a:off x="1486277" y="1027906"/>
            <a:ext cx="31425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Baskerville Old Face" panose="02020602080505020303" pitchFamily="18" charset="0"/>
                <a:cs typeface="Arial" pitchFamily="34" charset="0"/>
              </a:rPr>
              <a:t>PLAN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5276885" y="1572531"/>
            <a:ext cx="56327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Présentation de l’équipe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Présentation du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Approche technologique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Conduite du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Conception du projet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Bilan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Statistique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Démonstration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041951" y="1105913"/>
            <a:ext cx="6144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PRESENTATION DE L’EQUIPE</a:t>
            </a:r>
          </a:p>
        </p:txBody>
      </p:sp>
      <p:pic>
        <p:nvPicPr>
          <p:cNvPr id="16" name="Espace réservé du conten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1" y="2678135"/>
            <a:ext cx="1609250" cy="1492059"/>
          </a:xfrm>
          <a:prstGeom prst="rect">
            <a:avLst/>
          </a:prstGeom>
        </p:spPr>
      </p:pic>
      <p:pic>
        <p:nvPicPr>
          <p:cNvPr id="19" name="Espace réservé du conten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469" y="2651849"/>
            <a:ext cx="1609250" cy="1492059"/>
          </a:xfrm>
          <a:prstGeom prst="rect">
            <a:avLst/>
          </a:prstGeom>
        </p:spPr>
      </p:pic>
      <p:pic>
        <p:nvPicPr>
          <p:cNvPr id="20" name="Espace réservé du conten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304" y="2651850"/>
            <a:ext cx="1609250" cy="1492059"/>
          </a:xfrm>
          <a:prstGeom prst="rect">
            <a:avLst/>
          </a:prstGeom>
        </p:spPr>
      </p:pic>
      <p:pic>
        <p:nvPicPr>
          <p:cNvPr id="22" name="Espace réservé du conten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358" y="2651848"/>
            <a:ext cx="1609250" cy="1492059"/>
          </a:xfrm>
          <a:prstGeom prst="rect">
            <a:avLst/>
          </a:prstGeom>
        </p:spPr>
      </p:pic>
      <p:pic>
        <p:nvPicPr>
          <p:cNvPr id="23" name="Espace réservé du contenu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13" y="2651847"/>
            <a:ext cx="1609250" cy="149205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1471294" y="3224109"/>
            <a:ext cx="160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EBB11C"/>
                </a:solidFill>
                <a:latin typeface="Baskerville Old Face" panose="02020602080505020303" pitchFamily="18" charset="0"/>
              </a:rPr>
              <a:t>Faneva</a:t>
            </a:r>
            <a:endParaRPr lang="fr-FR" sz="2000" dirty="0">
              <a:solidFill>
                <a:srgbClr val="EBB11C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3767342" y="3197821"/>
            <a:ext cx="160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EBB11C"/>
                </a:solidFill>
                <a:latin typeface="Baskerville Old Face" panose="02020602080505020303" pitchFamily="18" charset="0"/>
              </a:rPr>
              <a:t>Teddy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5755839" y="3197821"/>
            <a:ext cx="1805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EBB11C"/>
                </a:solidFill>
                <a:latin typeface="Baskerville Old Face" panose="02020602080505020303" pitchFamily="18" charset="0"/>
              </a:rPr>
              <a:t>Onintsoa</a:t>
            </a:r>
            <a:endParaRPr lang="fr-FR" sz="2000" dirty="0">
              <a:solidFill>
                <a:srgbClr val="EBB11C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 flipH="1">
            <a:off x="8052857" y="3224109"/>
            <a:ext cx="11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EBB11C"/>
                </a:solidFill>
              </a:rPr>
              <a:t>Mac</a:t>
            </a:r>
          </a:p>
        </p:txBody>
      </p:sp>
      <p:sp>
        <p:nvSpPr>
          <p:cNvPr id="18" name="ZoneTexte 17"/>
          <p:cNvSpPr txBox="1"/>
          <p:nvPr/>
        </p:nvSpPr>
        <p:spPr>
          <a:xfrm flipH="1">
            <a:off x="10156324" y="3187653"/>
            <a:ext cx="11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EBB11C"/>
                </a:solidFill>
              </a:rPr>
              <a:t>Kanto</a:t>
            </a:r>
            <a:endParaRPr lang="fr-FR" dirty="0">
              <a:solidFill>
                <a:srgbClr val="EBB1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3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81328" y="1616975"/>
            <a:ext cx="9229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371088" y="935938"/>
            <a:ext cx="5663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PRESENTATION DU PROJET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481328" y="2152022"/>
            <a:ext cx="85039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Appel au besoin des clients: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adaptation des clients au E 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Gain de temps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Accessibilité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Facilité d’usage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Diversification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Modernisation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4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&amp;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75232" y="1105913"/>
            <a:ext cx="5096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Pourquoi </a:t>
            </a:r>
            <a:r>
              <a:rPr lang="fr-FR" sz="32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Prestashop</a:t>
            </a:r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?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475232" y="1924050"/>
            <a:ext cx="890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Facilité d’accès et de manipulation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Sécurisé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Personnalisable à guise et extensible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Complet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Modulable  </a:t>
            </a:r>
          </a:p>
          <a:p>
            <a:endParaRPr lang="fr-FR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77997" y="735518"/>
            <a:ext cx="6236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APPROCHE TECHNOLOGIQUE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20367" y="1825625"/>
            <a:ext cx="93512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Prestashop</a:t>
            </a:r>
            <a:endParaRPr lang="fr-F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Gantt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PHP</a:t>
            </a:r>
          </a:p>
          <a:p>
            <a:endParaRPr lang="fr-F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52487" y="735518"/>
            <a:ext cx="5287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CONCEPTION DU PROJET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09216" y="1723877"/>
            <a:ext cx="77784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Base de donnée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Diagramme de PERT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Introduction des produits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Personnalisation du site </a:t>
            </a:r>
          </a:p>
          <a:p>
            <a:endParaRPr lang="fr-F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fr-FR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096256" y="365125"/>
            <a:ext cx="4535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84704" y="1315025"/>
            <a:ext cx="70225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EBB11C"/>
                </a:solidFill>
                <a:latin typeface="Baskerville Old Face" panose="02020602080505020303" pitchFamily="18" charset="0"/>
              </a:rPr>
              <a:t>Vision actuelle </a:t>
            </a:r>
            <a:endParaRPr lang="fr-FR" sz="2000" dirty="0">
              <a:solidFill>
                <a:srgbClr val="EBB11C"/>
              </a:solidFill>
              <a:latin typeface="Baskerville Old Face" panose="02020602080505020303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-boutique physique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-payement physique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-contrainte de déplacement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-contrainte de visibilité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-contrainte de main d’œuvre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</a:p>
          <a:p>
            <a:r>
              <a:rPr lang="fr-FR" sz="2000" b="1" u="sng" dirty="0">
                <a:solidFill>
                  <a:srgbClr val="E1A004"/>
                </a:solidFill>
                <a:latin typeface="Baskerville Old Face" panose="02020602080505020303" pitchFamily="18" charset="0"/>
              </a:rPr>
              <a:t>Vision future :</a:t>
            </a:r>
            <a:endParaRPr lang="fr-FR" sz="2000" dirty="0">
              <a:solidFill>
                <a:srgbClr val="E1A004"/>
              </a:solidFill>
              <a:latin typeface="Baskerville Old Face" panose="02020602080505020303" pitchFamily="18" charset="0"/>
            </a:endParaRP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-facilité d’accès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-sécurité de la boutique et des clients avec le payement virtuel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-gain de temps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-élargissement des champs de visibilité</a:t>
            </a:r>
          </a:p>
          <a:p>
            <a:r>
              <a:rPr lang="fr-FR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-automatisation de gestion des stocks, des ventes, statistiques et des clients</a:t>
            </a:r>
          </a:p>
          <a:p>
            <a:endParaRPr lang="fr-FR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213</Words>
  <Application>Microsoft Office PowerPoint</Application>
  <PresentationFormat>Grand écran</PresentationFormat>
  <Paragraphs>76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&amp;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Brian Mac</dc:creator>
  <cp:lastModifiedBy>Ranto Teddy</cp:lastModifiedBy>
  <cp:revision>64</cp:revision>
  <dcterms:created xsi:type="dcterms:W3CDTF">2020-10-29T07:07:23Z</dcterms:created>
  <dcterms:modified xsi:type="dcterms:W3CDTF">2020-11-09T12:46:25Z</dcterms:modified>
</cp:coreProperties>
</file>